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96" r:id="rId2"/>
    <p:sldId id="289" r:id="rId3"/>
    <p:sldId id="305" r:id="rId4"/>
    <p:sldId id="302" r:id="rId5"/>
    <p:sldId id="290" r:id="rId6"/>
    <p:sldId id="268" r:id="rId7"/>
    <p:sldId id="299" r:id="rId8"/>
    <p:sldId id="301" r:id="rId9"/>
    <p:sldId id="300" r:id="rId10"/>
    <p:sldId id="260" r:id="rId11"/>
    <p:sldId id="258" r:id="rId12"/>
    <p:sldId id="303" r:id="rId13"/>
    <p:sldId id="304" r:id="rId14"/>
    <p:sldId id="261" r:id="rId15"/>
    <p:sldId id="284" r:id="rId16"/>
    <p:sldId id="294" r:id="rId17"/>
    <p:sldId id="278" r:id="rId18"/>
    <p:sldId id="277" r:id="rId19"/>
    <p:sldId id="293" r:id="rId20"/>
    <p:sldId id="267" r:id="rId21"/>
    <p:sldId id="274" r:id="rId22"/>
    <p:sldId id="262" r:id="rId23"/>
    <p:sldId id="266" r:id="rId24"/>
    <p:sldId id="269" r:id="rId25"/>
    <p:sldId id="292" r:id="rId26"/>
    <p:sldId id="259" r:id="rId27"/>
    <p:sldId id="263" r:id="rId28"/>
    <p:sldId id="291" r:id="rId29"/>
    <p:sldId id="287" r:id="rId30"/>
    <p:sldId id="275" r:id="rId31"/>
    <p:sldId id="276" r:id="rId32"/>
    <p:sldId id="270" r:id="rId33"/>
    <p:sldId id="279" r:id="rId34"/>
    <p:sldId id="295" r:id="rId35"/>
    <p:sldId id="286" r:id="rId36"/>
    <p:sldId id="273" r:id="rId37"/>
    <p:sldId id="281" r:id="rId38"/>
    <p:sldId id="272" r:id="rId39"/>
    <p:sldId id="271" r:id="rId40"/>
    <p:sldId id="280" r:id="rId41"/>
    <p:sldId id="298" r:id="rId42"/>
    <p:sldId id="310" r:id="rId43"/>
    <p:sldId id="264" r:id="rId44"/>
    <p:sldId id="309" r:id="rId45"/>
    <p:sldId id="265" r:id="rId46"/>
    <p:sldId id="282" r:id="rId47"/>
    <p:sldId id="283" r:id="rId48"/>
    <p:sldId id="297" r:id="rId49"/>
    <p:sldId id="306" r:id="rId50"/>
    <p:sldId id="308" r:id="rId51"/>
    <p:sldId id="307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B2319E1-E57A-4F2B-9EAA-8A0DE1D3641D}">
          <p14:sldIdLst>
            <p14:sldId id="296"/>
            <p14:sldId id="289"/>
            <p14:sldId id="305"/>
            <p14:sldId id="302"/>
            <p14:sldId id="290"/>
            <p14:sldId id="268"/>
            <p14:sldId id="299"/>
            <p14:sldId id="301"/>
            <p14:sldId id="300"/>
            <p14:sldId id="260"/>
            <p14:sldId id="258"/>
            <p14:sldId id="303"/>
            <p14:sldId id="304"/>
            <p14:sldId id="261"/>
            <p14:sldId id="284"/>
            <p14:sldId id="294"/>
            <p14:sldId id="278"/>
            <p14:sldId id="277"/>
            <p14:sldId id="293"/>
            <p14:sldId id="267"/>
            <p14:sldId id="274"/>
            <p14:sldId id="262"/>
            <p14:sldId id="266"/>
            <p14:sldId id="269"/>
            <p14:sldId id="292"/>
            <p14:sldId id="259"/>
            <p14:sldId id="263"/>
            <p14:sldId id="291"/>
            <p14:sldId id="287"/>
            <p14:sldId id="275"/>
            <p14:sldId id="276"/>
            <p14:sldId id="270"/>
            <p14:sldId id="279"/>
            <p14:sldId id="295"/>
            <p14:sldId id="286"/>
            <p14:sldId id="273"/>
            <p14:sldId id="281"/>
            <p14:sldId id="272"/>
            <p14:sldId id="271"/>
            <p14:sldId id="280"/>
            <p14:sldId id="298"/>
            <p14:sldId id="310"/>
            <p14:sldId id="264"/>
            <p14:sldId id="309"/>
            <p14:sldId id="265"/>
            <p14:sldId id="282"/>
            <p14:sldId id="283"/>
            <p14:sldId id="297"/>
            <p14:sldId id="306"/>
            <p14:sldId id="308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73" autoAdjust="0"/>
  </p:normalViewPr>
  <p:slideViewPr>
    <p:cSldViewPr snapToGrid="0">
      <p:cViewPr varScale="1">
        <p:scale>
          <a:sx n="73" d="100"/>
          <a:sy n="73" d="100"/>
        </p:scale>
        <p:origin x="96" y="187"/>
      </p:cViewPr>
      <p:guideLst/>
    </p:cSldViewPr>
  </p:slideViewPr>
  <p:outlineViewPr>
    <p:cViewPr>
      <p:scale>
        <a:sx n="33" d="100"/>
        <a:sy n="33" d="100"/>
      </p:scale>
      <p:origin x="0" y="-11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C118D-ED98-416B-8B3F-BE5274D5F0B3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9E1F5-388B-4FB1-AA09-EBA55B8EC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26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20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250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F5F15-8CA4-8B39-B650-0A9B363B9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938237F-C3C6-C1FF-45CC-A321397A3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5C23412-F67B-2326-FFC2-45513B33E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F572A5-DB62-483F-E14A-201140A7A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873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65A0D-1278-8344-1F37-D900A2564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C049DFD-1E79-9F7D-26B4-43A17E0DB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26E5AC9-284C-D8B5-90CB-1697C5FAF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57B425-CFC6-5CD4-3009-A8B7392A83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614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64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71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591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502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36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889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94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B25C3-8330-3A38-EBE4-22C79F1AF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F4D9B6D-26B7-D828-F38D-2B31218BC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14C5B4B-81D0-BC78-01E8-46C09570A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FE8B2C-0570-92D5-703E-47ADE2469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478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96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064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982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237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49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897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807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907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76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32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837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D8B9-BEC6-C3BC-A79B-F44F0CF82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9C1C11C-6DE7-6DEA-ABF1-ECE33800E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3C490C0-E78F-4834-07C5-318C6053B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EA3236-C4DC-D84F-B4F4-FB06B8B82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484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705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270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93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935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63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957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539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948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9E1F5-388B-4FB1-AA09-EBA55B8EC62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43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CC408-19D4-D0C0-C919-86F8370B8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A4951A-D058-4581-A9EC-50A5B30BE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D4D870-AE57-ED29-7A72-0A9CEA08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C18DD-6B4E-CE3C-54C8-352F1001E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12363-E3AD-55AB-0017-BD0C1F34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95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0BC4A-7276-BB6B-8EA8-7A4C16B74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2C334A-3735-8645-9E77-4DD88A252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10CB61-7EEC-5EBD-AAB7-E2CAB2929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7EB9C1-4022-2624-7024-7761DD2B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F71409-4C99-B01A-21FD-133824FE2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2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BCD6FC-BC1F-9F84-04AB-BAC47132E1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0B09F5-87EF-4F63-E248-B40C07D99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FC4DBF-C1FD-7DFD-B159-627E63142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3CF78-8A33-664D-F02A-55EFD35E4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1A8AD1-690E-CEF8-7C89-C4A64846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45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A86DC-15CA-6314-92E4-E434F02B2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ED35DF-89CE-D267-C6ED-55E4FE403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50FA6-0312-030E-E167-40B75768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952F6C-17B1-C403-335B-B857FD92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47759-2ACB-CEC7-BCE0-AB97A831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36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2D52B-C76F-B027-7EDD-4F5C5691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87663D-D258-740B-2C58-EF9B8DC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13B53-2E1A-399E-1FDD-13CB59EB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34E18-750E-42E9-507A-A8ECBECE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CBC7E0-76C9-D4D4-DF5B-7F4E14FF8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54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1C42D-E008-0366-3C74-661ED540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C23C5D-24B4-A516-C479-36FBA79C0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32F7F4-8DC0-70E5-1846-024C6660D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D48064-A125-8165-0482-27230B4DE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A75CEE-4CD2-9173-4FD5-1FF1B30B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CFDEC-8F0D-14D1-F7CD-1108D17CC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7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30F25-C533-9CD3-F69D-B7ED7A77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F825C7-7FA9-F7C7-4F5E-B86ED40DA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9623BE-4CAE-021D-AFD1-D688E0B94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05BDF5-6B89-616D-EF7D-E943D7182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7D40FF-F201-FE42-66ED-EF02A845D0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C1C2BD-6120-1B33-F4C2-D6A76C08B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C7D0C4-822F-D565-BF0A-9F739806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D2E680-C3F0-D2DC-AEAF-E7100A1D8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1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71C43-E263-965C-D465-706C13D1B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A204C8-ACD7-5D16-7E04-7D5E2551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E610C8-8C77-86B7-AC29-4433C3560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739E7C-510A-AEFF-C2E2-DAD3EF683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85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B04B79-4B86-2F05-6C01-0EE89E4C4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BCF2BC-E736-0237-8974-D18F7F3E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4D0504-94A8-8173-B599-37E64E42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7886F-3258-0371-E2C2-9406521B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C8A9F8-3D2C-386F-F1B1-A7D19182B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F6F4D8-E34A-97A6-E956-CAB76EED6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54CA46-4CD9-CE58-3085-99225FF5F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C3476A-46C6-81F7-662A-385AFF11D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839AAF-A969-1DBE-02DF-4128E27E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05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3203C-5794-1456-1B04-1FCA19E9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2A3833-3855-3758-670D-99F26397D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57E7B4-23AE-0B09-15C5-DA54F8FA3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A0CC90-37B9-8141-2A90-A413426B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F9138A-1EE0-F96F-1EAF-3D55D890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9C0FE3-A8BF-6FBD-9A0F-50F7403C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44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E9BAD-95BA-79A3-3F7F-C4EF8529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11727C-73DB-A6B8-AFE5-94274EBA4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20415-079A-AF83-0334-925459388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E30A2-3C2F-40BB-B599-573D601257BC}" type="datetimeFigureOut">
              <a:rPr lang="ru-RU" smtClean="0"/>
              <a:t>31.07.2025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21D98-DC67-E09F-D7DE-C1500A93B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4D756C-C69B-370C-98B8-C5FADEF50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EF36C-BDAE-4C5D-93F1-F581162BD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00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58C3DC-490B-5F4B-375C-97F2C63D4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C7ADDA2-E2E4-1789-1D89-39093A9A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676" y="1839311"/>
            <a:ext cx="8954815" cy="218615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cs typeface="Aharoni" panose="02010803020104030203" pitchFamily="2" charset="-79"/>
              </a:rPr>
              <a:t>Наша интересная жизнь </a:t>
            </a:r>
            <a:br>
              <a:rPr lang="ru-RU" sz="4800" b="1" dirty="0">
                <a:solidFill>
                  <a:srgbClr val="C00000"/>
                </a:solidFill>
                <a:cs typeface="Aharoni" panose="02010803020104030203" pitchFamily="2" charset="-79"/>
              </a:rPr>
            </a:br>
            <a:r>
              <a:rPr lang="ru-RU" sz="4800" b="1" dirty="0">
                <a:solidFill>
                  <a:srgbClr val="C00000"/>
                </a:solidFill>
                <a:cs typeface="Aharoni" panose="02010803020104030203" pitchFamily="2" charset="-79"/>
              </a:rPr>
              <a:t>в детском саду № 94</a:t>
            </a:r>
            <a:br>
              <a:rPr lang="ru-RU" sz="4800" b="1" dirty="0">
                <a:solidFill>
                  <a:srgbClr val="C00000"/>
                </a:solidFill>
                <a:cs typeface="Aharoni" panose="02010803020104030203" pitchFamily="2" charset="-79"/>
              </a:rPr>
            </a:br>
            <a:r>
              <a:rPr lang="ru-RU" sz="4800" b="1" dirty="0">
                <a:solidFill>
                  <a:srgbClr val="C00000"/>
                </a:solidFill>
                <a:cs typeface="Aharoni" panose="02010803020104030203" pitchFamily="2" charset="-79"/>
              </a:rPr>
              <a:t>группа «Весёлые ребята»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C022F0-C5FC-4437-6C52-BB6BFC01D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241" y="3920360"/>
            <a:ext cx="2249214" cy="378371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2024-2025 гг.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21E9B-DA5B-34F4-064A-FE4BE61975A2}"/>
              </a:ext>
            </a:extLst>
          </p:cNvPr>
          <p:cNvSpPr txBox="1"/>
          <p:nvPr/>
        </p:nvSpPr>
        <p:spPr>
          <a:xfrm>
            <a:off x="7672554" y="4591017"/>
            <a:ext cx="298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Составила Панова И. В.</a:t>
            </a:r>
          </a:p>
          <a:p>
            <a:r>
              <a:rPr lang="ru-RU" dirty="0">
                <a:solidFill>
                  <a:srgbClr val="C00000"/>
                </a:solidFill>
              </a:rPr>
              <a:t>Воспитатель ВКК</a:t>
            </a:r>
          </a:p>
        </p:txBody>
      </p:sp>
    </p:spTree>
    <p:extLst>
      <p:ext uri="{BB962C8B-B14F-4D97-AF65-F5344CB8AC3E}">
        <p14:creationId xmlns:p14="http://schemas.microsoft.com/office/powerpoint/2010/main" val="321415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C1F232-02B9-8885-418D-FDC526F8D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29140"/>
            <a:ext cx="12945036" cy="73162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8DA7D7-4536-4155-6E24-80EC47045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0" y="244366"/>
            <a:ext cx="8492357" cy="636926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043AF63-CFD5-BBC4-C2F9-8C8AF7D02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247" y="365125"/>
            <a:ext cx="1429407" cy="555219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  <a:cs typeface="Aharoni" panose="02010803020104030203" pitchFamily="2" charset="-79"/>
              </a:rPr>
              <a:t>День Народ </a:t>
            </a:r>
            <a:r>
              <a:rPr lang="ru-RU" sz="3600" b="1" dirty="0" err="1">
                <a:solidFill>
                  <a:srgbClr val="7030A0"/>
                </a:solidFill>
                <a:cs typeface="Aharoni" panose="02010803020104030203" pitchFamily="2" charset="-79"/>
              </a:rPr>
              <a:t>ного</a:t>
            </a:r>
            <a:r>
              <a:rPr lang="ru-RU" sz="3600" b="1" dirty="0">
                <a:solidFill>
                  <a:srgbClr val="7030A0"/>
                </a:solidFill>
                <a:cs typeface="Aharoni" panose="02010803020104030203" pitchFamily="2" charset="-79"/>
              </a:rPr>
              <a:t> един</a:t>
            </a:r>
            <a:br>
              <a:rPr lang="ru-RU" sz="3600" b="1" dirty="0">
                <a:solidFill>
                  <a:srgbClr val="7030A0"/>
                </a:solidFill>
                <a:cs typeface="Aharoni" panose="02010803020104030203" pitchFamily="2" charset="-79"/>
              </a:rPr>
            </a:br>
            <a:r>
              <a:rPr lang="ru-RU" sz="3600" b="1" dirty="0" err="1">
                <a:solidFill>
                  <a:srgbClr val="7030A0"/>
                </a:solidFill>
                <a:cs typeface="Aharoni" panose="02010803020104030203" pitchFamily="2" charset="-79"/>
              </a:rPr>
              <a:t>ства</a:t>
            </a:r>
            <a:endParaRPr lang="ru-RU" sz="3600" b="1" dirty="0">
              <a:solidFill>
                <a:srgbClr val="7030A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5811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9FB92D-EAB3-29D0-0B4C-ECFAD6805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9" y="-237565"/>
            <a:ext cx="12945036" cy="7333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C32F7F-56DC-AE21-0F19-97C7213D5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6" y="1496310"/>
            <a:ext cx="5994663" cy="44959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42E076-9FDF-B8BA-524C-13B23D854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/>
          <a:stretch/>
        </p:blipFill>
        <p:spPr>
          <a:xfrm>
            <a:off x="6095999" y="1496309"/>
            <a:ext cx="5897254" cy="449599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8BA1A0F-4A14-38EB-0F5E-4C437E75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7" y="865693"/>
            <a:ext cx="8156028" cy="82499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Фестиваль «День народного единства»</a:t>
            </a:r>
          </a:p>
        </p:txBody>
      </p:sp>
    </p:spTree>
    <p:extLst>
      <p:ext uri="{BB962C8B-B14F-4D97-AF65-F5344CB8AC3E}">
        <p14:creationId xmlns:p14="http://schemas.microsoft.com/office/powerpoint/2010/main" val="2505726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FF8F2-FBD0-B480-D306-2BDD55343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F86852-4597-990E-9F48-4631BB272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1631F7-304D-496F-7F69-5AA90B191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86" y="256188"/>
            <a:ext cx="8460827" cy="634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2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B74E0-3EEB-8F9B-9AE9-77D45873C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A103F3-C587-EAA9-BBBB-AA018E140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2F970A-631B-438A-25FA-343F8ED50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2"/>
          <a:stretch>
            <a:fillRect/>
          </a:stretch>
        </p:blipFill>
        <p:spPr>
          <a:xfrm>
            <a:off x="1457560" y="493986"/>
            <a:ext cx="9276880" cy="58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30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52C847-8253-B92B-CAD2-0D56D90B2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D6E916-85D5-6CDE-D92E-BD5E85F48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0"/>
          <a:stretch>
            <a:fillRect/>
          </a:stretch>
        </p:blipFill>
        <p:spPr>
          <a:xfrm>
            <a:off x="1334814" y="1313793"/>
            <a:ext cx="9144000" cy="5439103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2F7C65E-8D9A-E5AB-48A5-987C8E1E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531" y="882868"/>
            <a:ext cx="7399284" cy="43092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День карнавальных костюмов</a:t>
            </a:r>
          </a:p>
        </p:txBody>
      </p:sp>
    </p:spTree>
    <p:extLst>
      <p:ext uri="{BB962C8B-B14F-4D97-AF65-F5344CB8AC3E}">
        <p14:creationId xmlns:p14="http://schemas.microsoft.com/office/powerpoint/2010/main" val="140151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F33512-0F2A-84D8-68E6-1F7FF3740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304800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E07518-F6A4-6B00-E415-8638C8DCA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00" y="383639"/>
            <a:ext cx="4651480" cy="62019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4BEAD5-2A21-99E5-5A67-5F71E9AE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3637"/>
            <a:ext cx="4651481" cy="62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54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E669C1-2BCC-1C8C-A96C-BC18F7BA8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F2784D-D44A-0157-ACD5-F1E2F7891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/>
          <a:stretch>
            <a:fillRect/>
          </a:stretch>
        </p:blipFill>
        <p:spPr>
          <a:xfrm>
            <a:off x="1610709" y="1345120"/>
            <a:ext cx="8718331" cy="535653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E485F-5D34-1C01-5534-AD45232CE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710" y="546538"/>
            <a:ext cx="6051330" cy="114415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Новогодняя сказка</a:t>
            </a:r>
          </a:p>
        </p:txBody>
      </p:sp>
    </p:spTree>
    <p:extLst>
      <p:ext uri="{BB962C8B-B14F-4D97-AF65-F5344CB8AC3E}">
        <p14:creationId xmlns:p14="http://schemas.microsoft.com/office/powerpoint/2010/main" val="1118677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DB21E4-21FF-6150-9403-657B5149C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EC8B3D-8482-3B5E-A1C4-8B205B65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 b="7711"/>
          <a:stretch>
            <a:fillRect/>
          </a:stretch>
        </p:blipFill>
        <p:spPr>
          <a:xfrm>
            <a:off x="1923393" y="1311179"/>
            <a:ext cx="8177048" cy="526829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21DB747-F936-36F9-CB72-3482B26DD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814" y="515007"/>
            <a:ext cx="4067503" cy="117568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«Святки – колядки»</a:t>
            </a:r>
          </a:p>
        </p:txBody>
      </p:sp>
    </p:spTree>
    <p:extLst>
      <p:ext uri="{BB962C8B-B14F-4D97-AF65-F5344CB8AC3E}">
        <p14:creationId xmlns:p14="http://schemas.microsoft.com/office/powerpoint/2010/main" val="857757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FB6582-FD5C-8231-C1B9-A327D6D6E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7" y="143489"/>
            <a:ext cx="11687503" cy="657102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928127-3679-9DB5-4E43-75C86E994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6"/>
            <a:ext cx="12945036" cy="733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3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A2CE05-4C8D-B2C8-27B9-5362D8F77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621" y="-279065"/>
            <a:ext cx="12945036" cy="7416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ECAE09-F870-730D-92CE-9E8ACDF6C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090" y="-279065"/>
            <a:ext cx="12945036" cy="7416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6F4B88-8414-AD81-7F26-EE0C436E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8046"/>
          <a:stretch>
            <a:fillRect/>
          </a:stretch>
        </p:blipFill>
        <p:spPr>
          <a:xfrm>
            <a:off x="1623848" y="1204593"/>
            <a:ext cx="8734097" cy="55115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12F6A-01F0-B04F-C5C6-1EAE5C43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0" y="365125"/>
            <a:ext cx="4498429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Юбилей детского сада</a:t>
            </a:r>
          </a:p>
        </p:txBody>
      </p:sp>
    </p:spTree>
    <p:extLst>
      <p:ext uri="{BB962C8B-B14F-4D97-AF65-F5344CB8AC3E}">
        <p14:creationId xmlns:p14="http://schemas.microsoft.com/office/powerpoint/2010/main" val="353286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B3BFD-E2CA-9651-D8CB-E8C6BDC13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F1BEA6-C786-A9E3-6ACB-EE56DC3C3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Объект 6">
            <a:extLst>
              <a:ext uri="{FF2B5EF4-FFF2-40B4-BE49-F238E27FC236}">
                <a16:creationId xmlns:a16="http://schemas.microsoft.com/office/drawing/2014/main" id="{19EE345E-C905-F8E3-A652-C0F81A4215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" r="1365" b="6539"/>
          <a:stretch/>
        </p:blipFill>
        <p:spPr bwMode="auto">
          <a:xfrm>
            <a:off x="1325511" y="265386"/>
            <a:ext cx="9540978" cy="632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066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AA7F58-427F-CC26-5B4A-FD89DA571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52" y="-279065"/>
            <a:ext cx="12945036" cy="7416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AFEA4-65A7-5F84-C815-E9FFCF458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"/>
          <a:stretch>
            <a:fillRect/>
          </a:stretch>
        </p:blipFill>
        <p:spPr>
          <a:xfrm>
            <a:off x="6929232" y="487857"/>
            <a:ext cx="4662767" cy="58822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2DD52-6EAB-2624-9452-69632E724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r="4158"/>
          <a:stretch/>
        </p:blipFill>
        <p:spPr>
          <a:xfrm>
            <a:off x="293377" y="487857"/>
            <a:ext cx="6541261" cy="588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41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1AC121-5C86-B99D-ED50-49520235B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4DD895-838A-A8CB-657C-07727375A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62" y="47296"/>
            <a:ext cx="9017876" cy="676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9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E76C65-F4EE-0AA7-86A4-B0E239545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99CF03-C0AD-A459-D067-F153FC3CE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6" b="7683"/>
          <a:stretch>
            <a:fillRect/>
          </a:stretch>
        </p:blipFill>
        <p:spPr>
          <a:xfrm>
            <a:off x="1581730" y="1408386"/>
            <a:ext cx="9028540" cy="516057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3767EB3-312E-98E0-A6C2-79A1385C2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38" y="630621"/>
            <a:ext cx="7149662" cy="106006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«Мы с папой-бравые солдаты»</a:t>
            </a:r>
          </a:p>
        </p:txBody>
      </p:sp>
    </p:spTree>
    <p:extLst>
      <p:ext uri="{BB962C8B-B14F-4D97-AF65-F5344CB8AC3E}">
        <p14:creationId xmlns:p14="http://schemas.microsoft.com/office/powerpoint/2010/main" val="2963039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583CD4-E643-3C4B-481A-A32BEC21F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1AD60C-67F4-C863-615B-90EAD3498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11" y="57806"/>
            <a:ext cx="5056789" cy="67423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E51DA6-A844-253B-81C3-0E2BC719B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54" y="57806"/>
            <a:ext cx="5056790" cy="67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05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D1A1D5-1645-851A-2CA0-D570E2871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06ABD-D6D7-C381-2797-862F16296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/>
          <a:stretch/>
        </p:blipFill>
        <p:spPr>
          <a:xfrm>
            <a:off x="5946555" y="108189"/>
            <a:ext cx="6155993" cy="3759618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0DC7A042-4240-57B4-2682-E7DA79E9ED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09E099-00E1-0B18-31A7-B108F1062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7"/>
          <a:stretch/>
        </p:blipFill>
        <p:spPr>
          <a:xfrm>
            <a:off x="257617" y="2664110"/>
            <a:ext cx="6665185" cy="40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02AEC7-7598-28AA-FA79-0151AFA22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79F799-705E-6083-DF79-C28547219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1"/>
          <a:stretch>
            <a:fillRect/>
          </a:stretch>
        </p:blipFill>
        <p:spPr>
          <a:xfrm>
            <a:off x="1092481" y="885786"/>
            <a:ext cx="4162691" cy="52899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69AF0-38C5-64BC-FC45-976201AE1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/>
          <a:stretch>
            <a:fillRect/>
          </a:stretch>
        </p:blipFill>
        <p:spPr>
          <a:xfrm>
            <a:off x="5339255" y="906299"/>
            <a:ext cx="6096000" cy="52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58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99EF86-B434-55DF-FBCD-B7D498BAA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A02102-7F07-F91B-FD14-FCA68EF25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3699" r="15171" b="5750"/>
          <a:stretch/>
        </p:blipFill>
        <p:spPr>
          <a:xfrm>
            <a:off x="927658" y="1240220"/>
            <a:ext cx="3436921" cy="5130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A6A714-1CAE-C6F4-BB94-76A13A1C0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522"/>
          <a:stretch/>
        </p:blipFill>
        <p:spPr>
          <a:xfrm>
            <a:off x="4466510" y="1240220"/>
            <a:ext cx="3640783" cy="51303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69E5AE-26D6-7B69-BCC0-1C60EE061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1874"/>
          <a:stretch/>
        </p:blipFill>
        <p:spPr>
          <a:xfrm>
            <a:off x="8107293" y="1240221"/>
            <a:ext cx="3436921" cy="513034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BE6535-2B9B-39F1-3DDD-9C898C93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426" y="777767"/>
            <a:ext cx="7023373" cy="56755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«Ожившие открытки»</a:t>
            </a:r>
          </a:p>
        </p:txBody>
      </p:sp>
    </p:spTree>
    <p:extLst>
      <p:ext uri="{BB962C8B-B14F-4D97-AF65-F5344CB8AC3E}">
        <p14:creationId xmlns:p14="http://schemas.microsoft.com/office/powerpoint/2010/main" val="3133583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889988-EC54-E259-5E37-C34E87A01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A975A0-CDA3-F2C7-D86C-5B72204ED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" r="2899" b="4966"/>
          <a:stretch>
            <a:fillRect/>
          </a:stretch>
        </p:blipFill>
        <p:spPr>
          <a:xfrm>
            <a:off x="289100" y="1313793"/>
            <a:ext cx="11613799" cy="488731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C524104-39FC-B3EA-8F50-49E36585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261" y="825062"/>
            <a:ext cx="6411311" cy="56955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8 Марта – мамин день</a:t>
            </a:r>
          </a:p>
        </p:txBody>
      </p:sp>
    </p:spTree>
    <p:extLst>
      <p:ext uri="{BB962C8B-B14F-4D97-AF65-F5344CB8AC3E}">
        <p14:creationId xmlns:p14="http://schemas.microsoft.com/office/powerpoint/2010/main" val="4069663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28882A-B96A-3310-2346-D1D09CCF1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1BE571-F7CC-2235-ECCD-2A133016E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27" y="331952"/>
            <a:ext cx="4645573" cy="6194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C3827F-E07B-1E10-89D7-D882900AF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73" y="331950"/>
            <a:ext cx="4645573" cy="61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85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E9AE01-FCBC-FDAB-47B4-8801A50F7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8A1912-7BBD-604F-145B-CFB98C63A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1" b="17855"/>
          <a:stretch>
            <a:fillRect/>
          </a:stretch>
        </p:blipFill>
        <p:spPr>
          <a:xfrm>
            <a:off x="1524000" y="1292773"/>
            <a:ext cx="9144000" cy="485577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4B0C5B8-704A-E9B5-0BF0-01EC380FA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44" y="830318"/>
            <a:ext cx="6096001" cy="46245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«Масленица»</a:t>
            </a:r>
          </a:p>
        </p:txBody>
      </p:sp>
    </p:spTree>
    <p:extLst>
      <p:ext uri="{BB962C8B-B14F-4D97-AF65-F5344CB8AC3E}">
        <p14:creationId xmlns:p14="http://schemas.microsoft.com/office/powerpoint/2010/main" val="2538564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CE465-EE92-E24C-1EC0-726B6DD09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2D7F9C-604B-53AE-FBAB-F8B85F7DB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C2FB00-B08B-9428-C77C-3E1DB5C10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9" y="1591003"/>
            <a:ext cx="5602014" cy="42015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B37ECA-7FD7-C0FD-9321-8B5D3F102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9"/>
          <a:stretch>
            <a:fillRect/>
          </a:stretch>
        </p:blipFill>
        <p:spPr>
          <a:xfrm>
            <a:off x="6251902" y="1591003"/>
            <a:ext cx="5286673" cy="420151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5E23AF0-A2F5-E628-2CC6-DB05E439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691" y="903890"/>
            <a:ext cx="5423338" cy="68711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1 сентября-День знаний</a:t>
            </a:r>
          </a:p>
        </p:txBody>
      </p:sp>
    </p:spTree>
    <p:extLst>
      <p:ext uri="{BB962C8B-B14F-4D97-AF65-F5344CB8AC3E}">
        <p14:creationId xmlns:p14="http://schemas.microsoft.com/office/powerpoint/2010/main" val="2263678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6D5635-FA52-A173-2B8A-6D89FFAE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6"/>
            <a:ext cx="12945036" cy="7333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761FC-A34A-7025-910C-FF4F709E3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809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982D6D-59B9-A556-8C5B-55089D363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1900" r="10261" b="49824"/>
          <a:stretch>
            <a:fillRect/>
          </a:stretch>
        </p:blipFill>
        <p:spPr>
          <a:xfrm>
            <a:off x="277923" y="1443139"/>
            <a:ext cx="5283904" cy="39717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947785-5363-A4C3-01E7-9BE2C6948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50329" r="3403" b="3464"/>
          <a:stretch/>
        </p:blipFill>
        <p:spPr>
          <a:xfrm>
            <a:off x="5701646" y="1443137"/>
            <a:ext cx="6112368" cy="397172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ACCEA8-7441-1421-D9ED-7576A78CF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222" y="893379"/>
            <a:ext cx="7065578" cy="54975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«Зажги синим!»</a:t>
            </a:r>
          </a:p>
        </p:txBody>
      </p:sp>
    </p:spTree>
    <p:extLst>
      <p:ext uri="{BB962C8B-B14F-4D97-AF65-F5344CB8AC3E}">
        <p14:creationId xmlns:p14="http://schemas.microsoft.com/office/powerpoint/2010/main" val="1168937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F9409E-E40D-D4E6-DABA-FEA798907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3160FA-0C47-CC23-64DE-6CFA4B7E9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" b="3835"/>
          <a:stretch>
            <a:fillRect/>
          </a:stretch>
        </p:blipFill>
        <p:spPr>
          <a:xfrm>
            <a:off x="493069" y="906517"/>
            <a:ext cx="4476753" cy="51303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750BD8-9E1B-2971-91BE-EF6E52185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/>
          <a:stretch>
            <a:fillRect/>
          </a:stretch>
        </p:blipFill>
        <p:spPr>
          <a:xfrm>
            <a:off x="5095646" y="906517"/>
            <a:ext cx="6669467" cy="513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00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ED293-4A21-F08B-B566-4853A732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A7DAA4-027D-327E-8147-889634551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2"/>
          <a:stretch>
            <a:fillRect/>
          </a:stretch>
        </p:blipFill>
        <p:spPr>
          <a:xfrm>
            <a:off x="1708053" y="1271750"/>
            <a:ext cx="8775893" cy="54548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8BD32-8F25-7101-5EF7-42979474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44" y="781986"/>
            <a:ext cx="6939455" cy="60411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В театре кукол</a:t>
            </a:r>
          </a:p>
        </p:txBody>
      </p:sp>
    </p:spTree>
    <p:extLst>
      <p:ext uri="{BB962C8B-B14F-4D97-AF65-F5344CB8AC3E}">
        <p14:creationId xmlns:p14="http://schemas.microsoft.com/office/powerpoint/2010/main" val="2827683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AAE410-008B-C947-FAFA-65D55CD4A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CE7D30-5D6A-034C-0FA1-94A36AF25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b="4109"/>
          <a:stretch>
            <a:fillRect/>
          </a:stretch>
        </p:blipFill>
        <p:spPr>
          <a:xfrm>
            <a:off x="1655380" y="1408387"/>
            <a:ext cx="8881240" cy="5276193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87A410-93E2-C406-76BF-A3688B66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08" y="997402"/>
            <a:ext cx="6274675" cy="33741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Экологический центр «Рифей»</a:t>
            </a:r>
          </a:p>
        </p:txBody>
      </p:sp>
    </p:spTree>
    <p:extLst>
      <p:ext uri="{BB962C8B-B14F-4D97-AF65-F5344CB8AC3E}">
        <p14:creationId xmlns:p14="http://schemas.microsoft.com/office/powerpoint/2010/main" val="3118670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0A8BA5-84F8-0E9B-5844-E809A1458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E612E2-7F3A-BE0F-973A-DFC23E16B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64" y="168602"/>
            <a:ext cx="4894536" cy="65260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4A3F72-9654-C873-19EF-FCC791F11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17" y="165974"/>
            <a:ext cx="4894537" cy="652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F3174C-CD7D-C456-7037-C25FF41D5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D983D0-EA96-42CF-3D1E-A55F07D62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6015" r="9258" b="4778"/>
          <a:stretch>
            <a:fillRect/>
          </a:stretch>
        </p:blipFill>
        <p:spPr>
          <a:xfrm>
            <a:off x="1610710" y="1295946"/>
            <a:ext cx="8970579" cy="531768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EA8F1D0-D659-3042-0102-68F613A0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662" y="914400"/>
            <a:ext cx="7914290" cy="38154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Дистанционный конкурс стихов о войне</a:t>
            </a:r>
          </a:p>
        </p:txBody>
      </p:sp>
    </p:spTree>
    <p:extLst>
      <p:ext uri="{BB962C8B-B14F-4D97-AF65-F5344CB8AC3E}">
        <p14:creationId xmlns:p14="http://schemas.microsoft.com/office/powerpoint/2010/main" val="3626593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826A26-BFDA-A2CD-3D2B-6A88CB23C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3C0AF8-3F29-82F3-D89C-69A129D6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4520"/>
          <a:stretch>
            <a:fillRect/>
          </a:stretch>
        </p:blipFill>
        <p:spPr>
          <a:xfrm>
            <a:off x="1576552" y="1310170"/>
            <a:ext cx="8877508" cy="5353387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D9AC8A6-25A8-5AC3-5A2B-63426147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292" y="878163"/>
            <a:ext cx="8520156" cy="43200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Музейная гостиная «Читаем книги о войне»</a:t>
            </a:r>
          </a:p>
        </p:txBody>
      </p:sp>
    </p:spTree>
    <p:extLst>
      <p:ext uri="{BB962C8B-B14F-4D97-AF65-F5344CB8AC3E}">
        <p14:creationId xmlns:p14="http://schemas.microsoft.com/office/powerpoint/2010/main" val="3948073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95C577-416D-08ED-94C4-3B530A647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324A33-4E91-00E8-0C0D-29CE6A578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43" y="0"/>
            <a:ext cx="9115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5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D5CAD9-934D-957E-7E19-4E47DE166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4398B4-188D-22EA-64F0-E204A831A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45" y="89530"/>
            <a:ext cx="8877509" cy="667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93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FF00B0-4BB9-6A93-DBD8-DD8711A29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9B9339-D6C9-64D8-619A-7C405FEEF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93" y="70944"/>
            <a:ext cx="8954814" cy="671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9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2A36B-63EE-C59D-8F93-3B0E6E1B3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B75D49-C255-12C4-E76B-B2C5D3A64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B4989D-6B4B-7F46-00ED-1D4DBBC49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/>
          <a:stretch>
            <a:fillRect/>
          </a:stretch>
        </p:blipFill>
        <p:spPr>
          <a:xfrm>
            <a:off x="2025734" y="491155"/>
            <a:ext cx="8140531" cy="58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33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549395-CEF1-F0F8-1B3F-B59FFCA36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C38E73-5164-3F41-2ECE-61206D8D5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8" b="14943"/>
          <a:stretch>
            <a:fillRect/>
          </a:stretch>
        </p:blipFill>
        <p:spPr>
          <a:xfrm>
            <a:off x="1405437" y="1282262"/>
            <a:ext cx="9247374" cy="526831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8C2E14B-FF6C-DEB2-41EC-302A4E1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076" y="872358"/>
            <a:ext cx="7212724" cy="409903"/>
          </a:xfrm>
        </p:spPr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sz="4000" b="1" dirty="0">
                <a:solidFill>
                  <a:srgbClr val="7030A0"/>
                </a:solidFill>
              </a:rPr>
              <a:t>Бессмертный полк»</a:t>
            </a:r>
          </a:p>
        </p:txBody>
      </p:sp>
    </p:spTree>
    <p:extLst>
      <p:ext uri="{BB962C8B-B14F-4D97-AF65-F5344CB8AC3E}">
        <p14:creationId xmlns:p14="http://schemas.microsoft.com/office/powerpoint/2010/main" val="3270601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2D7AD-67EA-B3E8-59FD-7430D4557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1CCF8C-0B03-5AF7-14B6-CC88F583C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99276FE-3035-BC28-EAC8-6C12E37D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076" y="813470"/>
            <a:ext cx="7212724" cy="468792"/>
          </a:xfrm>
        </p:spPr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sz="4000" b="1" dirty="0">
                <a:solidFill>
                  <a:srgbClr val="7030A0"/>
                </a:solidFill>
              </a:rPr>
              <a:t>Бессмертный полк»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9E1CCA-5A9B-0175-2118-DD3B35AB6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/>
          <a:stretch>
            <a:fillRect/>
          </a:stretch>
        </p:blipFill>
        <p:spPr>
          <a:xfrm>
            <a:off x="1051034" y="1246601"/>
            <a:ext cx="3238632" cy="46970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390A22-4A18-FBD4-6E40-33E129397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18698" r="5045"/>
          <a:stretch>
            <a:fillRect/>
          </a:stretch>
        </p:blipFill>
        <p:spPr>
          <a:xfrm>
            <a:off x="4310691" y="1265359"/>
            <a:ext cx="3483368" cy="46782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3CAD1F-4150-1E1E-1C5F-D2B4398FA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r="9188"/>
          <a:stretch>
            <a:fillRect/>
          </a:stretch>
        </p:blipFill>
        <p:spPr>
          <a:xfrm>
            <a:off x="7815080" y="1265358"/>
            <a:ext cx="3081564" cy="46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35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9A4F4-0EAF-1028-FB2F-CB3D5559A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71EF9D-4B99-736D-0019-BFA564953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B54993-14C1-BD20-61AA-41579A5C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8" y="74885"/>
            <a:ext cx="8944303" cy="67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48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75A6C1-2DAB-A662-2000-ED924AAE7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3A5FFC-5D1C-0C73-3C2E-134B9484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6666"/>
          <a:stretch>
            <a:fillRect/>
          </a:stretch>
        </p:blipFill>
        <p:spPr>
          <a:xfrm>
            <a:off x="1524000" y="1261241"/>
            <a:ext cx="9144000" cy="540231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5D06A47-00AD-F4C0-9B69-A67BBEB6B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86" y="829236"/>
            <a:ext cx="5938345" cy="43200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«День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3038121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A9DE9-F4DD-BAB1-4C70-D41478B92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DD41B7-5D2B-0A2B-1BC9-3DFDD5610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914653-DECB-A9FB-612E-3F9C68E96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2" y="157655"/>
            <a:ext cx="8723585" cy="6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43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E8D788-0437-3DD4-8CF5-1941796C5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5FF4CF-B5EB-AC5B-18F4-9725F7371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85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84E8EF-FB91-A82B-643A-66F27A35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358B3A-E5A2-CB4A-AFC6-3EA270FBB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90" y="210208"/>
            <a:ext cx="8352219" cy="626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77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C6C2DA-85A7-E5A7-AEDE-08858EFFC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AC30C-BF7A-3CF0-C0F7-FBCF89B91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9" b="10811"/>
          <a:stretch>
            <a:fillRect/>
          </a:stretch>
        </p:blipFill>
        <p:spPr>
          <a:xfrm>
            <a:off x="1428579" y="1404559"/>
            <a:ext cx="4877628" cy="5164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5C14FE-A16D-FF53-9EE4-062181926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2"/>
          <a:stretch>
            <a:fillRect/>
          </a:stretch>
        </p:blipFill>
        <p:spPr>
          <a:xfrm>
            <a:off x="6400800" y="1404559"/>
            <a:ext cx="4205651" cy="5164406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D6FE82F-FB98-F7B4-DAE5-0835A696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048" y="877960"/>
            <a:ext cx="8525403" cy="52659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Пожарные учения с ПЧ №7 ЖД р-на</a:t>
            </a:r>
          </a:p>
        </p:txBody>
      </p:sp>
    </p:spTree>
    <p:extLst>
      <p:ext uri="{BB962C8B-B14F-4D97-AF65-F5344CB8AC3E}">
        <p14:creationId xmlns:p14="http://schemas.microsoft.com/office/powerpoint/2010/main" val="2803619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97A920-B1A0-F34A-8337-5F05CE5B6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497" y="-237565"/>
            <a:ext cx="12945036" cy="733312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45C442A-636B-B538-4D8C-39831184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07" y="893380"/>
            <a:ext cx="8765628" cy="32582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cs typeface="Aharoni" panose="02010803020104030203" pitchFamily="2" charset="-79"/>
              </a:rPr>
              <a:t>День России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438A6A-FF2D-0612-2DE8-888AD10F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1" y="1219200"/>
            <a:ext cx="10888717" cy="490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88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9AE66-FFDA-B885-6476-8E2775A74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E9C795-3D8B-78BC-AFF4-DC64E327C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057583-7B59-3DFC-18B9-C6D6BCBC3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15" y="974833"/>
            <a:ext cx="10907402" cy="49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2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A1163-AC42-2012-C92F-84FFEDF21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F4ADD3-0DD8-C0A3-7B1C-82951545E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BA0C4D-1747-C8AD-6886-14FD0E48A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r="10487"/>
          <a:stretch/>
        </p:blipFill>
        <p:spPr>
          <a:xfrm>
            <a:off x="838200" y="1445174"/>
            <a:ext cx="4960885" cy="4535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31AC78-8218-3C92-144F-9E19FF915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"/>
          <a:stretch/>
        </p:blipFill>
        <p:spPr>
          <a:xfrm>
            <a:off x="5799085" y="1445173"/>
            <a:ext cx="5700109" cy="453521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D2DC15A-B87A-8C94-457B-807DD665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42" y="704193"/>
            <a:ext cx="2869327" cy="986495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cs typeface="Aharoni" panose="02010803020104030203" pitchFamily="2" charset="-79"/>
              </a:rPr>
              <a:t>Субботник</a:t>
            </a:r>
          </a:p>
        </p:txBody>
      </p:sp>
    </p:spTree>
    <p:extLst>
      <p:ext uri="{BB962C8B-B14F-4D97-AF65-F5344CB8AC3E}">
        <p14:creationId xmlns:p14="http://schemas.microsoft.com/office/powerpoint/2010/main" val="2216823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E20D4-16D8-E33E-BF46-67D260A8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57F4D9-BE4B-7A68-E987-72FBF2D6F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D38B05-4798-28A2-152A-F1878283E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0" y="1630416"/>
            <a:ext cx="7993703" cy="35971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8C9EB8-A87E-B467-8C76-36470391F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b="8506"/>
          <a:stretch>
            <a:fillRect/>
          </a:stretch>
        </p:blipFill>
        <p:spPr>
          <a:xfrm>
            <a:off x="8521865" y="1630417"/>
            <a:ext cx="3321439" cy="35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575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3281-4768-478D-9F48-814892E03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5E4B8F-05AB-D70E-1C07-A722AF407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4B7FF00-57BE-1FB4-103E-8360F678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07" y="2224585"/>
            <a:ext cx="8765628" cy="29044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cs typeface="Aharoni" panose="02010803020104030203" pitchFamily="2" charset="-79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1106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E7C432-B5C9-2112-FC35-0F10BC259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C1BE91-1472-E612-E581-74A056148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 b="4509"/>
          <a:stretch>
            <a:fillRect/>
          </a:stretch>
        </p:blipFill>
        <p:spPr>
          <a:xfrm>
            <a:off x="672663" y="1286161"/>
            <a:ext cx="3808630" cy="50647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B93A86-3467-C098-0400-D9FEABFD2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0"/>
          <a:stretch>
            <a:fillRect/>
          </a:stretch>
        </p:blipFill>
        <p:spPr>
          <a:xfrm>
            <a:off x="4592272" y="1286161"/>
            <a:ext cx="7021659" cy="5004507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5B02F89-EE0F-BB3A-9B60-CF4E12A0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293" y="851338"/>
            <a:ext cx="6081604" cy="43482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Праздник осени</a:t>
            </a:r>
          </a:p>
        </p:txBody>
      </p:sp>
    </p:spTree>
    <p:extLst>
      <p:ext uri="{BB962C8B-B14F-4D97-AF65-F5344CB8AC3E}">
        <p14:creationId xmlns:p14="http://schemas.microsoft.com/office/powerpoint/2010/main" val="28707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4FA4A-C3B0-7772-1393-6D921C60F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79AE9E-00AE-5DB0-B48D-C87CA8EA9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A61F1E-44AD-09BA-2534-39B98DD18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4477" r="-42" b="9442"/>
          <a:stretch>
            <a:fillRect/>
          </a:stretch>
        </p:blipFill>
        <p:spPr>
          <a:xfrm>
            <a:off x="2074876" y="1229711"/>
            <a:ext cx="8042247" cy="519211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AF5482E-69AC-A260-F59E-C635F6EB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262" y="851338"/>
            <a:ext cx="5707117" cy="37837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День Матери</a:t>
            </a:r>
          </a:p>
        </p:txBody>
      </p:sp>
    </p:spTree>
    <p:extLst>
      <p:ext uri="{BB962C8B-B14F-4D97-AF65-F5344CB8AC3E}">
        <p14:creationId xmlns:p14="http://schemas.microsoft.com/office/powerpoint/2010/main" val="3012023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62D9B-7C8A-27BD-3225-D3EDE6E81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CE4153-5930-78B6-C12A-8734137DD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A47C20-E039-8D9B-927B-7C3AE0AE8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6"/>
          <a:stretch>
            <a:fillRect/>
          </a:stretch>
        </p:blipFill>
        <p:spPr>
          <a:xfrm>
            <a:off x="1896032" y="583159"/>
            <a:ext cx="8399935" cy="56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61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D0F98-12F1-9E11-7877-A7669A49D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E1B9E2-A9AD-F943-99B0-5F2FF200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18" y="-237565"/>
            <a:ext cx="12945036" cy="7333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8E48BB-B24B-8728-A70B-CB29D1434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50507" r="2364" b="1871"/>
          <a:stretch>
            <a:fillRect/>
          </a:stretch>
        </p:blipFill>
        <p:spPr>
          <a:xfrm>
            <a:off x="4362329" y="1347518"/>
            <a:ext cx="7218456" cy="48051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DA8303-BCB5-3410-DC6B-8C4C995DF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2739" r="49899" b="50509"/>
          <a:stretch>
            <a:fillRect/>
          </a:stretch>
        </p:blipFill>
        <p:spPr>
          <a:xfrm>
            <a:off x="803317" y="1347519"/>
            <a:ext cx="3559012" cy="4805131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A3CDE97-2731-3CB0-D729-85144EE5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329" y="830317"/>
            <a:ext cx="4738847" cy="517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День чистых игрушек</a:t>
            </a:r>
          </a:p>
        </p:txBody>
      </p:sp>
    </p:spTree>
    <p:extLst>
      <p:ext uri="{BB962C8B-B14F-4D97-AF65-F5344CB8AC3E}">
        <p14:creationId xmlns:p14="http://schemas.microsoft.com/office/powerpoint/2010/main" val="32079287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164</Words>
  <Application>Microsoft Office PowerPoint</Application>
  <PresentationFormat>Широкоэкранный</PresentationFormat>
  <Paragraphs>63</Paragraphs>
  <Slides>51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Aharoni</vt:lpstr>
      <vt:lpstr>Arial</vt:lpstr>
      <vt:lpstr>Calibri</vt:lpstr>
      <vt:lpstr>Calibri Light</vt:lpstr>
      <vt:lpstr>Тема Office</vt:lpstr>
      <vt:lpstr>Наша интересная жизнь  в детском саду № 94 группа «Весёлые ребята»</vt:lpstr>
      <vt:lpstr>Презентация PowerPoint</vt:lpstr>
      <vt:lpstr>1 сентября-День знаний</vt:lpstr>
      <vt:lpstr>Презентация PowerPoint</vt:lpstr>
      <vt:lpstr>Субботник</vt:lpstr>
      <vt:lpstr>Праздник осени</vt:lpstr>
      <vt:lpstr>День Матери</vt:lpstr>
      <vt:lpstr>Презентация PowerPoint</vt:lpstr>
      <vt:lpstr>День чистых игрушек</vt:lpstr>
      <vt:lpstr>День Народ ного един ства</vt:lpstr>
      <vt:lpstr>Фестиваль «День народного единства»</vt:lpstr>
      <vt:lpstr>Презентация PowerPoint</vt:lpstr>
      <vt:lpstr>Презентация PowerPoint</vt:lpstr>
      <vt:lpstr>День карнавальных костюмов</vt:lpstr>
      <vt:lpstr>Презентация PowerPoint</vt:lpstr>
      <vt:lpstr>Новогодняя сказка</vt:lpstr>
      <vt:lpstr>«Святки – колядки»</vt:lpstr>
      <vt:lpstr>Презентация PowerPoint</vt:lpstr>
      <vt:lpstr>Юбилей детского сада</vt:lpstr>
      <vt:lpstr>Презентация PowerPoint</vt:lpstr>
      <vt:lpstr>Презентация PowerPoint</vt:lpstr>
      <vt:lpstr>«Мы с папой-бравые солдаты»</vt:lpstr>
      <vt:lpstr>Презентация PowerPoint</vt:lpstr>
      <vt:lpstr>Презентация PowerPoint</vt:lpstr>
      <vt:lpstr>Презентация PowerPoint</vt:lpstr>
      <vt:lpstr>«Ожившие открытки»</vt:lpstr>
      <vt:lpstr>8 Марта – мамин день</vt:lpstr>
      <vt:lpstr>Презентация PowerPoint</vt:lpstr>
      <vt:lpstr>«Масленица»</vt:lpstr>
      <vt:lpstr>«Зажги синим!»</vt:lpstr>
      <vt:lpstr>Презентация PowerPoint</vt:lpstr>
      <vt:lpstr>В театре кукол</vt:lpstr>
      <vt:lpstr>Экологический центр «Рифей»</vt:lpstr>
      <vt:lpstr>Презентация PowerPoint</vt:lpstr>
      <vt:lpstr>Дистанционный конкурс стихов о войне</vt:lpstr>
      <vt:lpstr>Музейная гостиная «Читаем книги о войне»</vt:lpstr>
      <vt:lpstr>Презентация PowerPoint</vt:lpstr>
      <vt:lpstr>Презентация PowerPoint</vt:lpstr>
      <vt:lpstr>Презентация PowerPoint</vt:lpstr>
      <vt:lpstr>«Бессмертный полк»</vt:lpstr>
      <vt:lpstr>«Бессмертный полк»</vt:lpstr>
      <vt:lpstr>Презентация PowerPoint</vt:lpstr>
      <vt:lpstr>«День Победы»</vt:lpstr>
      <vt:lpstr>Презентация PowerPoint</vt:lpstr>
      <vt:lpstr>Презентация PowerPoint</vt:lpstr>
      <vt:lpstr>Презентация PowerPoint</vt:lpstr>
      <vt:lpstr>Пожарные учения с ПЧ №7 ЖД р-на</vt:lpstr>
      <vt:lpstr>День России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Ирина Панова</dc:creator>
  <cp:lastModifiedBy>Ирина Панова</cp:lastModifiedBy>
  <cp:revision>52</cp:revision>
  <dcterms:created xsi:type="dcterms:W3CDTF">2025-05-29T05:50:49Z</dcterms:created>
  <dcterms:modified xsi:type="dcterms:W3CDTF">2025-07-31T04:55:43Z</dcterms:modified>
</cp:coreProperties>
</file>