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8" r:id="rId9"/>
    <p:sldId id="267" r:id="rId10"/>
    <p:sldId id="262" r:id="rId11"/>
    <p:sldId id="265" r:id="rId12"/>
    <p:sldId id="266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437828A-2084-4FF2-AB45-66F2C23F5280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CD83AA3-5F74-440F-8256-6DA689750D5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7828A-2084-4FF2-AB45-66F2C23F5280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83AA3-5F74-440F-8256-6DA689750D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7828A-2084-4FF2-AB45-66F2C23F5280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83AA3-5F74-440F-8256-6DA689750D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37828A-2084-4FF2-AB45-66F2C23F5280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CD83AA3-5F74-440F-8256-6DA689750D5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437828A-2084-4FF2-AB45-66F2C23F5280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CD83AA3-5F74-440F-8256-6DA689750D5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7828A-2084-4FF2-AB45-66F2C23F5280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83AA3-5F74-440F-8256-6DA689750D5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7828A-2084-4FF2-AB45-66F2C23F5280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83AA3-5F74-440F-8256-6DA689750D5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37828A-2084-4FF2-AB45-66F2C23F5280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CD83AA3-5F74-440F-8256-6DA689750D5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7828A-2084-4FF2-AB45-66F2C23F5280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83AA3-5F74-440F-8256-6DA689750D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37828A-2084-4FF2-AB45-66F2C23F5280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CD83AA3-5F74-440F-8256-6DA689750D57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37828A-2084-4FF2-AB45-66F2C23F5280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CD83AA3-5F74-440F-8256-6DA689750D57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437828A-2084-4FF2-AB45-66F2C23F5280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CD83AA3-5F74-440F-8256-6DA689750D5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928670"/>
            <a:ext cx="6172200" cy="2786082"/>
          </a:xfrm>
        </p:spPr>
        <p:txBody>
          <a:bodyPr>
            <a:noAutofit/>
          </a:bodyPr>
          <a:lstStyle/>
          <a:p>
            <a:r>
              <a:rPr lang="ru-RU" sz="5400" dirty="0" smtClean="0"/>
              <a:t>Путешествие по городу - Екатеринбургу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/>
              <a:t>Кинотеатр «Космос»</a:t>
            </a:r>
            <a:endParaRPr lang="ru-RU" sz="5400" dirty="0"/>
          </a:p>
        </p:txBody>
      </p:sp>
      <p:pic>
        <p:nvPicPr>
          <p:cNvPr id="4" name="Содержимое 3" descr="скачанные файлы (1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00034" y="1588316"/>
            <a:ext cx="4253520" cy="276937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5" name="Рисунок 4" descr="images (1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48" y="3786190"/>
            <a:ext cx="3695712" cy="248603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3971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Парк «Таганская слобода»</a:t>
            </a:r>
            <a:endParaRPr lang="ru-RU" dirty="0"/>
          </a:p>
        </p:txBody>
      </p:sp>
      <p:pic>
        <p:nvPicPr>
          <p:cNvPr id="5" name="Содержимое 4" descr="images (7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28596" y="1785926"/>
            <a:ext cx="3857652" cy="335758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6" name="Содержимое 5" descr="images (8)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4500562" y="3143248"/>
            <a:ext cx="3929075" cy="3471877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pic>
        <p:nvPicPr>
          <p:cNvPr id="7" name="Рисунок 6" descr="images (9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4876" y="811193"/>
            <a:ext cx="3571900" cy="251287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Какой пассажирский транспорт ездит в Екатеринбурге</a:t>
            </a:r>
            <a:endParaRPr lang="ru-RU" dirty="0"/>
          </a:p>
        </p:txBody>
      </p:sp>
      <p:pic>
        <p:nvPicPr>
          <p:cNvPr id="6" name="Содержимое 5" descr="images (16)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071934" y="3571876"/>
            <a:ext cx="4619639" cy="307416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Содержимое 4" descr="images (14).jp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323528" y="1340768"/>
            <a:ext cx="4857784" cy="323263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/>
          <a:lstStyle/>
          <a:p>
            <a:pPr algn="ctr"/>
            <a:r>
              <a:rPr lang="ru-RU" dirty="0" smtClean="0"/>
              <a:t>Автобусы, маршрутные такси</a:t>
            </a:r>
            <a:endParaRPr lang="ru-RU" dirty="0"/>
          </a:p>
        </p:txBody>
      </p:sp>
      <p:pic>
        <p:nvPicPr>
          <p:cNvPr id="5" name="Содержимое 4" descr="images (21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57158" y="3714752"/>
            <a:ext cx="3814068" cy="25288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Содержимое 5" descr="images (22)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4857752" y="3714752"/>
            <a:ext cx="3395669" cy="254347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Рисунок 6" descr="скачанные файлы (2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0298" y="1000108"/>
            <a:ext cx="3758072" cy="25003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Метро</a:t>
            </a:r>
            <a:endParaRPr lang="ru-RU" sz="4400" dirty="0"/>
          </a:p>
        </p:txBody>
      </p:sp>
      <p:pic>
        <p:nvPicPr>
          <p:cNvPr id="5" name="Содержимое 4" descr="images (18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14282" y="1071546"/>
            <a:ext cx="4464875" cy="250033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Содержимое 5" descr="images (19)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5000628" y="1142984"/>
            <a:ext cx="3643338" cy="2424476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7" name="Рисунок 6" descr="images (20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5776" y="3861048"/>
            <a:ext cx="3714776" cy="272898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Главная площадь города – площадь 1905 года</a:t>
            </a:r>
            <a:endParaRPr lang="ru-RU" dirty="0"/>
          </a:p>
        </p:txBody>
      </p:sp>
      <p:pic>
        <p:nvPicPr>
          <p:cNvPr id="4" name="Содержимое 3" descr="images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071934" y="2857496"/>
            <a:ext cx="4278342" cy="3500462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6" name="Рисунок 5" descr="скачанные файлы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1688029"/>
            <a:ext cx="4000528" cy="274110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 flipV="1">
            <a:off x="3090964" y="3398430"/>
            <a:ext cx="6309360" cy="6113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572264" y="214290"/>
            <a:ext cx="2071702" cy="4956048"/>
          </a:xfrm>
        </p:spPr>
        <p:txBody>
          <a:bodyPr>
            <a:noAutofit/>
          </a:bodyPr>
          <a:lstStyle/>
          <a:p>
            <a:r>
              <a:rPr lang="ru-RU" sz="2400" dirty="0" smtClean="0"/>
              <a:t>Памятник основателям города Екатеринбурга Василию Никитичу Татищеву и </a:t>
            </a:r>
            <a:r>
              <a:rPr lang="ru-RU" sz="2400" dirty="0" smtClean="0"/>
              <a:t>Вильяму </a:t>
            </a:r>
            <a:r>
              <a:rPr lang="ru-RU" sz="2400" dirty="0" smtClean="0"/>
              <a:t>Ивановичу де </a:t>
            </a:r>
            <a:r>
              <a:rPr lang="ru-RU" sz="2400" dirty="0" err="1" smtClean="0"/>
              <a:t>Геннину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pic>
        <p:nvPicPr>
          <p:cNvPr id="9" name="Рисунок 8" descr="1327292189_d6c7b22c21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6250" r="16250"/>
          <a:stretch>
            <a:fillRect/>
          </a:stretch>
        </p:blipFill>
        <p:spPr>
          <a:xfrm>
            <a:off x="214282" y="142852"/>
            <a:ext cx="5850751" cy="6500834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Екатеринбурге много замечательных зданий. Один из них – цирк.</a:t>
            </a:r>
            <a:endParaRPr lang="ru-RU" dirty="0"/>
          </a:p>
        </p:txBody>
      </p:sp>
      <p:pic>
        <p:nvPicPr>
          <p:cNvPr id="7" name="Содержимое 6" descr="images (6)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500034" y="2786058"/>
            <a:ext cx="3571900" cy="300039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Содержимое 7" descr="images (5)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429124" y="2714620"/>
            <a:ext cx="3611071" cy="307183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ru-RU" dirty="0" smtClean="0"/>
              <a:t>Вид на здание цирка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Арена цирка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Здание железнодорожного вокзала: новое и старое</a:t>
            </a:r>
            <a:endParaRPr lang="ru-RU" dirty="0"/>
          </a:p>
        </p:txBody>
      </p:sp>
      <p:pic>
        <p:nvPicPr>
          <p:cNvPr id="5" name="Содержимое 4" descr="images (2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195580" y="2996952"/>
            <a:ext cx="4127531" cy="357188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Содержимое 5" descr="images (15)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457200" y="1628800"/>
            <a:ext cx="4929222" cy="3532609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Храм на крови: построен на месте расстрела царской семьи Николая </a:t>
            </a:r>
            <a:r>
              <a:rPr lang="en-US" dirty="0" smtClean="0"/>
              <a:t>II</a:t>
            </a:r>
            <a:endParaRPr lang="ru-RU" dirty="0"/>
          </a:p>
        </p:txBody>
      </p:sp>
      <p:pic>
        <p:nvPicPr>
          <p:cNvPr id="4" name="Содержимое 3" descr="images (3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214414" y="1714488"/>
            <a:ext cx="6357982" cy="421484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Любимое место прогулок горожан – </a:t>
            </a:r>
            <a:r>
              <a:rPr lang="ru-RU" dirty="0" err="1" smtClean="0"/>
              <a:t>плотинка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Содержимое 3" descr="images (12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21098" y="1772816"/>
            <a:ext cx="7539663" cy="43204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Самое высокое здание в Екатеринбурге – небоскреб «Высоцкий»</a:t>
            </a:r>
            <a:endParaRPr lang="ru-RU" sz="2800" dirty="0"/>
          </a:p>
        </p:txBody>
      </p:sp>
      <p:pic>
        <p:nvPicPr>
          <p:cNvPr id="5" name="Рисунок 4" descr="images (2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7686" y="2143116"/>
            <a:ext cx="4292896" cy="42148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Содержимое 3" descr="скачанные файлы (3).jp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142844" y="1500174"/>
            <a:ext cx="4357718" cy="36137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Наш родной Железнодорожный район</a:t>
            </a:r>
            <a:endParaRPr lang="ru-RU" dirty="0"/>
          </a:p>
        </p:txBody>
      </p:sp>
      <p:pic>
        <p:nvPicPr>
          <p:cNvPr id="7" name="Содержимое 6" descr="images (10)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44949" y="2385415"/>
            <a:ext cx="3771928" cy="352593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8" name="Содержимое 7" descr="images (11)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572000" y="2714620"/>
            <a:ext cx="3672408" cy="350919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ru-RU" dirty="0" smtClean="0"/>
              <a:t>Стадион «</a:t>
            </a:r>
            <a:r>
              <a:rPr lang="ru-RU" dirty="0" err="1" smtClean="0"/>
              <a:t>Докомотив</a:t>
            </a:r>
            <a:r>
              <a:rPr lang="ru-RU" dirty="0" smtClean="0"/>
              <a:t>» летом …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… и зимой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60</TotalTime>
  <Words>111</Words>
  <Application>Microsoft Office PowerPoint</Application>
  <PresentationFormat>Экран (4:3)</PresentationFormat>
  <Paragraphs>18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Century Schoolbook</vt:lpstr>
      <vt:lpstr>Wingdings</vt:lpstr>
      <vt:lpstr>Wingdings 2</vt:lpstr>
      <vt:lpstr>Эркер</vt:lpstr>
      <vt:lpstr>Путешествие по городу - Екатеринбургу</vt:lpstr>
      <vt:lpstr>Главная площадь города – площадь 1905 года</vt:lpstr>
      <vt:lpstr>Презентация PowerPoint</vt:lpstr>
      <vt:lpstr>В Екатеринбурге много замечательных зданий. Один из них – цирк.</vt:lpstr>
      <vt:lpstr>Здание железнодорожного вокзала: новое и старое</vt:lpstr>
      <vt:lpstr>Храм на крови: построен на месте расстрела царской семьи Николая II</vt:lpstr>
      <vt:lpstr>Любимое место прогулок горожан – плотинка.</vt:lpstr>
      <vt:lpstr>Самое высокое здание в Екатеринбурге – небоскреб «Высоцкий»</vt:lpstr>
      <vt:lpstr>Наш родной Железнодорожный район</vt:lpstr>
      <vt:lpstr>Кинотеатр «Космос»</vt:lpstr>
      <vt:lpstr>Парк «Таганская слобода»</vt:lpstr>
      <vt:lpstr>Какой пассажирский транспорт ездит в Екатеринбурге</vt:lpstr>
      <vt:lpstr>Автобусы, маршрутные такси</vt:lpstr>
      <vt:lpstr>Метро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7</cp:revision>
  <dcterms:created xsi:type="dcterms:W3CDTF">2015-03-10T04:51:37Z</dcterms:created>
  <dcterms:modified xsi:type="dcterms:W3CDTF">2019-03-18T12:39:55Z</dcterms:modified>
</cp:coreProperties>
</file>