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6" r:id="rId4"/>
    <p:sldId id="271" r:id="rId5"/>
    <p:sldId id="268" r:id="rId6"/>
    <p:sldId id="270" r:id="rId7"/>
    <p:sldId id="290" r:id="rId8"/>
    <p:sldId id="263" r:id="rId9"/>
    <p:sldId id="273" r:id="rId10"/>
    <p:sldId id="267" r:id="rId11"/>
    <p:sldId id="276" r:id="rId12"/>
    <p:sldId id="269" r:id="rId13"/>
    <p:sldId id="294" r:id="rId14"/>
    <p:sldId id="265" r:id="rId15"/>
    <p:sldId id="289" r:id="rId16"/>
    <p:sldId id="261" r:id="rId17"/>
    <p:sldId id="279" r:id="rId18"/>
    <p:sldId id="278" r:id="rId19"/>
    <p:sldId id="287" r:id="rId20"/>
    <p:sldId id="281" r:id="rId21"/>
    <p:sldId id="286" r:id="rId22"/>
    <p:sldId id="283" r:id="rId23"/>
    <p:sldId id="288" r:id="rId24"/>
    <p:sldId id="293" r:id="rId25"/>
    <p:sldId id="292" r:id="rId26"/>
    <p:sldId id="26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1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шаблоны презентаций\img1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763688" y="1124745"/>
            <a:ext cx="5760640" cy="24757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игровых технологий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познавательном развитии дошкольников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23728" y="3886200"/>
            <a:ext cx="4752528" cy="13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848" y="465313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Выполнила: воспитатель ВКК</a:t>
            </a:r>
          </a:p>
          <a:p>
            <a:r>
              <a:rPr lang="ru-RU" b="1" dirty="0">
                <a:solidFill>
                  <a:srgbClr val="C00000"/>
                </a:solidFill>
              </a:rPr>
              <a:t>Панова И. 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ctrTitle" idx="4294967295"/>
          </p:nvPr>
        </p:nvSpPr>
        <p:spPr>
          <a:xfrm>
            <a:off x="827584" y="692696"/>
            <a:ext cx="7488832" cy="4968552"/>
          </a:xfrm>
        </p:spPr>
        <p:txBody>
          <a:bodyPr>
            <a:normAutofit fontScale="90000"/>
          </a:bodyPr>
          <a:lstStyle/>
          <a:p>
            <a:br>
              <a:rPr lang="ru-RU" b="1" u="sng" dirty="0"/>
            </a:br>
            <a:r>
              <a:rPr lang="ru-RU" sz="4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Камешки - кабошоны </a:t>
            </a:r>
            <a:br>
              <a:rPr lang="ru-RU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помогают развитию </a:t>
            </a:r>
            <a:br>
              <a:rPr lang="ru-RU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сенсорных способностей, </a:t>
            </a:r>
            <a:br>
              <a:rPr lang="ru-RU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мелкой мускулатуры рук, внимания, речи, памяти, мышления детей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5ГР 2020-2021\игры с крышками\index.6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329642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764704"/>
            <a:ext cx="7776864" cy="5256584"/>
          </a:xfrm>
        </p:spPr>
        <p:txBody>
          <a:bodyPr>
            <a:normAutofit fontScale="90000"/>
          </a:bodyPr>
          <a:lstStyle/>
          <a:p>
            <a:r>
              <a:rPr lang="ru-RU" sz="49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 с прищепками</a:t>
            </a:r>
            <a:r>
              <a:rPr lang="ru-RU" sz="49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хорошо подходят для малышей </a:t>
            </a:r>
            <a:b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1 года до 5 лет. </a:t>
            </a:r>
            <a:b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таких играх развивается </a:t>
            </a:r>
            <a:b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мелкая моторика, что в свою очередь, помогает в развитии речи.</a:t>
            </a:r>
            <a:b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играх с прищепками развиваются творческие способности и логическое мышление.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vatanplus.com/files/resources/original/57a5c9142cc861565f9976d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User\Pictures\5ГР 2020-2021\игры с крышками и прищепками\coll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60648"/>
            <a:ext cx="6309320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Pictures\5ГР 2020-2021\игры с крышками\17.03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476672"/>
            <a:ext cx="8280921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User\Pictures\5ГР 2020-2021\игры с крышками\17.03.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064896" cy="5938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User\Pictures\5ГР 2020-2021\IMG_20210120_162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8245"/>
            <a:ext cx="8226404" cy="6193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764704"/>
            <a:ext cx="7776864" cy="5256584"/>
          </a:xfrm>
        </p:spPr>
        <p:txBody>
          <a:bodyPr>
            <a:normAutofit fontScale="90000"/>
          </a:bodyPr>
          <a:lstStyle/>
          <a:p>
            <a:br>
              <a:rPr lang="ru-RU" sz="49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 с конструктором</a:t>
            </a:r>
            <a:b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играх с конструктором развиваются</a:t>
            </a:r>
            <a:r>
              <a:rPr lang="ru-RU" sz="4000" b="1" dirty="0"/>
              <a:t> </a:t>
            </a:r>
            <a:r>
              <a:rPr lang="ru-RU" sz="4000" b="1" dirty="0">
                <a:solidFill>
                  <a:srgbClr val="0070C0"/>
                </a:solidFill>
              </a:rPr>
              <a:t>:</a:t>
            </a:r>
            <a:br>
              <a:rPr lang="ru-RU" sz="4000" dirty="0"/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конструктивные умения и навыки;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зрительно – пространственные функции;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внимание, память, логическое мышление;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воображение, творческое мышление;</a:t>
            </a:r>
            <a:br>
              <a:rPr lang="ru-RU" sz="3600" dirty="0">
                <a:solidFill>
                  <a:srgbClr val="0070C0"/>
                </a:solidFill>
              </a:rPr>
            </a:br>
            <a:br>
              <a:rPr lang="ru-RU" sz="4000" dirty="0"/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Pictures\5ГР 2020-2021\IMG_20210122_1905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009289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424847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выкладывании из счетных палочек силуэтов геометрических фигур, предметов по образцу, по устной инструкции, по замыслу; 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решение логических задач на построение и преобразование изображений геометрических фигур и предметов, составленных из палочек</a:t>
            </a:r>
            <a:r>
              <a:rPr lang="ru-RU" sz="3600" b="1" dirty="0">
                <a:solidFill>
                  <a:srgbClr val="0070C0"/>
                </a:solidFill>
              </a:rPr>
              <a:t>;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404664"/>
            <a:ext cx="6400800" cy="115212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</a:p>
          <a:p>
            <a:r>
              <a:rPr lang="ru-RU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 счётными палочками</a:t>
            </a:r>
            <a:endParaRPr lang="ru-RU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6864" cy="6048672"/>
          </a:xfrm>
        </p:spPr>
        <p:txBody>
          <a:bodyPr>
            <a:noAutofit/>
          </a:bodyPr>
          <a:lstStyle/>
          <a:p>
            <a:br>
              <a:rPr lang="ru-RU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«Истоки способностей и дарований детей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в кончиках их пальцев.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них, образно говоря,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идут тончайшие ручейки, которые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питают источник творческой мысли.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больше уверенности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изобретательности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движении детской руки с орудием труда,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 сложнее движения,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необходимые для этого взаимодействия,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 ярче творческая стихия детского разума.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больше мастерства в детской душе, </a:t>
            </a:r>
            <a:b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 ребенок умнее».                            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В. В. Сухомлинский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User\Pictures\5ГР 2020-2021\IMG_20210129_155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152127"/>
          </a:xfrm>
        </p:spPr>
        <p:txBody>
          <a:bodyPr>
            <a:normAutofit/>
          </a:bodyPr>
          <a:lstStyle/>
          <a:p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Наборы «Учись считать»</a:t>
            </a:r>
            <a:endParaRPr lang="ru-RU" u="sng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15816" y="1628800"/>
            <a:ext cx="5328592" cy="468052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помощью этого пособия ребенок изучит базовые геометрические фигуры, цифры, научится решать простые арифметические примеры. Также использование набора "Учись считать" способствует тренировке мелкой моторики руки. </a:t>
            </a:r>
          </a:p>
        </p:txBody>
      </p:sp>
      <p:pic>
        <p:nvPicPr>
          <p:cNvPr id="11266" name="Picture 2" descr="C:\Users\User\Pictures\5ГР 2020-2021\ФЭМП 07.04.2021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63118">
            <a:off x="655671" y="2981446"/>
            <a:ext cx="2457925" cy="2012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7" name="Picture 5" descr="C:\Users\User\Pictures\5ГР 2020-2021\ФЭМП 07.04.2021\IMG_20210407_100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7992888" cy="5994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User\Pictures\5ГР 2020-2021\ФЭМП 07.04.2021\IMG_20210407_095615_BURST9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4176464" cy="3465650"/>
          </a:xfrm>
          <a:prstGeom prst="rect">
            <a:avLst/>
          </a:prstGeom>
          <a:noFill/>
        </p:spPr>
      </p:pic>
      <p:pic>
        <p:nvPicPr>
          <p:cNvPr id="5" name="Picture 3" descr="C:\Users\User\Pictures\5ГР 2020-2021\ФЭМП 07.04.2021\IMG_20210407_095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6672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04856" cy="518457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Ещё К. Д . Ушинский советовал включить элементы занимательности, 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игровые моменты 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учебный труд детей, </a:t>
            </a:r>
            <a:b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того,  чтобы процесс познания был более продуктивным.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User\Pictures\5ГР 2020-2021\ОД по безопасности\IMG_20210316_135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816424" cy="5977140"/>
          </a:xfrm>
          <a:prstGeom prst="rect">
            <a:avLst/>
          </a:prstGeom>
          <a:noFill/>
        </p:spPr>
      </p:pic>
      <p:pic>
        <p:nvPicPr>
          <p:cNvPr id="2053" name="Picture 5" descr="C:\Users\User\Pictures\5ГР 2020-2021\ОД по безопасности\IMG_20201120_165527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76672"/>
            <a:ext cx="4159162" cy="5986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шаблоны презентаций\к педсовет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81328"/>
          </a:xfrm>
          <a:prstGeom prst="rect">
            <a:avLst/>
          </a:prstGeom>
          <a:noFill/>
        </p:spPr>
      </p:pic>
      <p:pic>
        <p:nvPicPr>
          <p:cNvPr id="2052" name="Picture 4" descr="https://avatanplus.com/files/resources/original/57a5c9142cc861565f9976d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87624" y="2276872"/>
            <a:ext cx="6480720" cy="3024336"/>
          </a:xfrm>
        </p:spPr>
        <p:txBody>
          <a:bodyPr/>
          <a:lstStyle/>
          <a:p>
            <a:r>
              <a:rPr lang="ru-RU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72008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МАТЕМАТИЧЕСКИЙ  ПЛАНШЕТ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Pictures\5ГРУППА  АТТЕСТАЦИЯ\гр 52017 -2020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2880320" cy="194421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4" descr="C:\Users\User\Pictures\5ГРУППА  АТТЕСТАЦИЯ\гр 52017 -2020\2.jpg"/>
          <p:cNvPicPr>
            <a:picLocks noChangeAspect="1" noChangeArrowheads="1"/>
          </p:cNvPicPr>
          <p:nvPr/>
        </p:nvPicPr>
        <p:blipFill>
          <a:blip r:embed="rId4" cstate="print"/>
          <a:srcRect l="4149"/>
          <a:stretch>
            <a:fillRect/>
          </a:stretch>
        </p:blipFill>
        <p:spPr bwMode="auto">
          <a:xfrm>
            <a:off x="611560" y="4005064"/>
            <a:ext cx="2873260" cy="198022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779912" y="1124744"/>
            <a:ext cx="45365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Занятия с ним тренируют различные виды мышления не только логическое и пространственное, но также образное и творческое. Решение разного вида задач формирует познавательные способности ребенка. Нацепляя </a:t>
            </a:r>
            <a:r>
              <a:rPr lang="ru-R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резиночки</a:t>
            </a:r>
            <a:r>
              <a:rPr lang="ru-R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штырьки, ребенок совершенствует мелкую моторику рук.</a:t>
            </a:r>
            <a:endParaRPr lang="ru-RU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User\Pictures\5ГР 2020-2021\игры с крышками\IMG_20210317_163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73" y="476672"/>
            <a:ext cx="8552479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152127"/>
          </a:xfrm>
        </p:spPr>
        <p:txBody>
          <a:bodyPr/>
          <a:lstStyle/>
          <a:p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 с крышками</a:t>
            </a:r>
            <a:endParaRPr lang="ru-RU" u="sng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4680520"/>
          </a:xfrm>
        </p:spPr>
        <p:txBody>
          <a:bodyPr>
            <a:normAutofit fontScale="92500" lnSpcReduction="20000"/>
          </a:bodyPr>
          <a:lstStyle/>
          <a:p>
            <a:r>
              <a:rPr lang="ru-RU" sz="3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Способствуют развитию</a:t>
            </a:r>
          </a:p>
          <a:p>
            <a:r>
              <a:rPr lang="ru-RU" sz="3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наглядно-действенного мышления;</a:t>
            </a:r>
          </a:p>
          <a:p>
            <a:pPr lvl="0"/>
            <a:r>
              <a:rPr lang="ru-RU" sz="3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цветового восприятия;</a:t>
            </a:r>
          </a:p>
          <a:p>
            <a:pPr lvl="0"/>
            <a:r>
              <a:rPr lang="ru-RU" sz="3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способности комбинирования;</a:t>
            </a:r>
          </a:p>
          <a:p>
            <a:pPr lvl="0"/>
            <a:r>
              <a:rPr lang="ru-RU" sz="3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зрительной памяти;</a:t>
            </a:r>
          </a:p>
          <a:p>
            <a:r>
              <a:rPr lang="ru-RU" sz="3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ориентировке на плоскости листа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Pictures\5ГР 2020-2021\игры с крышками\IMG_20210317_092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133667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шаблоны презентаций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User\Pictures\5ГР 2020-2021\игры с крышками\IMG_20210317_1010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076463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User\Pictures\5ГР 2020-2021\игры с крышками\index.3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94674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ocuments\шаблоны презентаций\img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7" name="Picture 3" descr="C:\Users\User\Pictures\5ГР 2020-2021\игры с крышками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7994049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92D050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401</Words>
  <Application>Microsoft Office PowerPoint</Application>
  <PresentationFormat>Экран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Использование игровых технологий  в познавательном развитии дошкольников</vt:lpstr>
      <vt:lpstr> «Истоки способностей и дарований детей  – в кончиках их пальцев.  От них, образно говоря,  идут тончайшие ручейки, которые  питают источник творческой мысли.  Чем больше уверенности  и изобретательности  в движении детской руки с орудием труда,  тем сложнее движения,  необходимые для этого взаимодействия,  тем ярче творческая стихия детского разума.  Чем больше мастерства в детской душе,  тем ребенок умнее».                             В. В. Сухомлинский  </vt:lpstr>
      <vt:lpstr>МАТЕМАТИЧЕСКИЙ  ПЛАНШЕТ</vt:lpstr>
      <vt:lpstr>Презентация PowerPoint</vt:lpstr>
      <vt:lpstr>Игры с крышками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 Камешки - кабошоны  помогают развитию  сенсорных способностей,  мелкой мускулатуры рук, внимания, речи, памяти, мышления детей  </vt:lpstr>
      <vt:lpstr>Презентация PowerPoint</vt:lpstr>
      <vt:lpstr>Игры с прищепками  хорошо подходят для малышей  от 1 года до 5 лет.  В таких играх развивается  мелкая моторика, что в свою очередь, помогает в развитии речи.  В играх с прищепками развиваются творческие способности и логическое мышление.</vt:lpstr>
      <vt:lpstr>Презентация PowerPoint</vt:lpstr>
      <vt:lpstr>Презентация PowerPoint</vt:lpstr>
      <vt:lpstr>Презентация PowerPoint</vt:lpstr>
      <vt:lpstr>Презентация PowerPoint</vt:lpstr>
      <vt:lpstr> Игры с конструктором  В играх с конструктором развиваются : конструктивные умения и навыки; зрительно – пространственные функции; внимание, память, логическое мышление;  воображение, творческое мышление;  .</vt:lpstr>
      <vt:lpstr>Презентация PowerPoint</vt:lpstr>
      <vt:lpstr>- выкладывании из счетных палочек силуэтов геометрических фигур, предметов по образцу, по устной инструкции, по замыслу;  - решение логических задач на построение и преобразование изображений геометрических фигур и предметов, составленных из палочек;</vt:lpstr>
      <vt:lpstr>Презентация PowerPoint</vt:lpstr>
      <vt:lpstr>Наборы «Учись считать»</vt:lpstr>
      <vt:lpstr>Презентация PowerPoint</vt:lpstr>
      <vt:lpstr>Презентация PowerPoint</vt:lpstr>
      <vt:lpstr>Ещё К. Д . Ушинский советовал включить элементы занимательности,  игровые моменты  в учебный труд детей,  для того,  чтобы процесс познания был более продуктивным.</vt:lpstr>
      <vt:lpstr>Презентация PowerPoint</vt:lpstr>
      <vt:lpstr>Благодарю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игровых технологий  в познавательном развитии дошкольников</dc:title>
  <dc:creator>User</dc:creator>
  <cp:lastModifiedBy>Ирина Панова</cp:lastModifiedBy>
  <cp:revision>18</cp:revision>
  <dcterms:created xsi:type="dcterms:W3CDTF">2021-03-16T13:28:59Z</dcterms:created>
  <dcterms:modified xsi:type="dcterms:W3CDTF">2025-08-10T19:17:04Z</dcterms:modified>
</cp:coreProperties>
</file>