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6858000" cy="9144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7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1848" y="-13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E098D-0672-6F49-B52B-744EB941D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38D10712-8A13-A063-D398-BA5827C0B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640" y="251520"/>
            <a:ext cx="6480720" cy="8178132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>
              <a:buNone/>
            </a:pPr>
            <a:endParaRPr lang="ru-RU" sz="1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ctr">
              <a:buNone/>
            </a:pPr>
            <a:r>
              <a:rPr lang="ru-RU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Консультация</a:t>
            </a:r>
          </a:p>
          <a:p>
            <a:pPr algn="ctr">
              <a:buNone/>
            </a:pPr>
            <a:r>
              <a:rPr lang="ru-RU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учителя - дефектолога </a:t>
            </a:r>
          </a:p>
          <a:p>
            <a:pPr algn="ctr">
              <a:buNone/>
            </a:pPr>
            <a:r>
              <a:rPr lang="ru-RU" sz="44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родителей</a:t>
            </a:r>
            <a:endParaRPr lang="ru-RU" sz="4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39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64704" y="251520"/>
            <a:ext cx="5832648" cy="8178132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Как научить ребёнка усидчивости и внимательности</a:t>
            </a:r>
            <a:endParaRPr lang="ru-RU" sz="20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l">
              <a:buNone/>
            </a:pPr>
            <a:r>
              <a:rPr lang="ru-RU" sz="2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ru-RU" sz="20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indent="6350" algn="just">
              <a:buNone/>
            </a:pP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Усидчивость и старание, внимательность дошкольника – залог его успехов в школе и дальнейшей жизни. Но для того, чтобы ребёнок обладал этими качествами, необходимо развивать их с рождения. </a:t>
            </a:r>
          </a:p>
          <a:p>
            <a:pPr indent="6350" algn="just">
              <a:buNone/>
            </a:pP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Способность человека контролировать своё поведение, длительно выполнять работу, порой даже трудную и неинтересную, закладывается в раннем детстве и развивается постепенно. Формировать усидчивость, доводить до конечного результата начатое, быть внимательным – это первейшая задача родителей в дошкольный период. Малышу очень трудно сосредоточиться долго на чём-то одном, его внимание неустойчиво, но это и необходимо для быстрого, всестороннего познания мира. Поэтому, чтобы привлечь его внимание и подольше удержать его, задания должны быть яркими и интересными, все занятия проводятся в игровой занимательной форме. </a:t>
            </a:r>
          </a:p>
          <a:p>
            <a:pPr indent="6350" algn="just">
              <a:buNone/>
            </a:pPr>
            <a:r>
              <a:rPr lang="ru-RU" sz="16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Можно сшить ребёнку карнавальные костюмы и попробовать вместе сыграть какой-нибудь спектакль. Родители, являющиеся для ребёнка непререкаемым авторитетом, должны сами соответствовать тем требованиям, которые они предъявляют своему малышу: выполнять свои обещания, не совершать опрометчивых поступков, соблюдать последовательность действий. Тогда и ребёнок, подражая родителям, с лёгкостью приобретёт эти навыки без особых усилий со стороны мамы и папы. Очень важно соблюдать режим дня, это дисциплинирует ребёнка, ведь он прекрасно знает, когда пора кушать, ложиться спать. 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64704" y="323528"/>
            <a:ext cx="5832648" cy="8249000"/>
          </a:xfr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0" marR="0" lvl="0" indent="6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Малыш не будет тратить энергию на ненужные капризы, вместе с тем привыкает к выполнению правил, что тоже способствует самоконтролю ребёнка. Во время игры детей с родителями необходимо стараться соблюдать последовательность действий совместной игры, которые не успевают надоесть малышу. Они должны быть интересными для него, увлекая в мир игры, и тогда ребёнок перестанет отвлекаться и полностью погрузится во взаимодействие с вами. Конечный результат в занятиях и играх должен присутствовать всегда. Похвалите малыша, вдохновите его на дальнейшие подвиги, пробудите желание услышать похвалу ещё раз и закончить начатое. </a:t>
            </a:r>
          </a:p>
          <a:p>
            <a:pPr marL="0" marR="0" lvl="0" indent="6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В момент игры необходимо убрать все возможные раздражители: включенный телевизор, другие игрушки. Вообще-то, у ребёнка не должно лежать на виду очень много игрушек, это рассеивает его внимание. Ему хочется поиграть во всё, а в результате игры не получается. Лучше оставить несколько любимых игрушек, а когда ему надоест с ними играть, заменить на другие. Выбирая занятия и игры для своего малыша, лучше основываться на его увлечениях, так как интерес – главная составляющая усидчивости в нежном возрасте</a:t>
            </a:r>
            <a:r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 </a:t>
            </a:r>
          </a:p>
          <a:p>
            <a:pPr marL="0" marR="0" lvl="0" indent="6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Хороший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повод дисциплинировать ребёнка – уборка после игры. Замечательно, если малыш захочет помочь в уборке или приготовлении пищи маме. Пусть потом придётся всё переделывать, зато ребёнок сделает всё с удовольствием, получит похвалу и приучится помогать родителям. Для развития усидчивости и внимательности в школе используйте виды деятельности, способствующие этому: рисование, лепка, аппликация, вырезание, пазлы, настольные игры, конструкторы. Играйте с ребёнком, направляйте его, пробуждайте интерес, тогда малыш легче адаптируется к школе, а обязательность и усидчивость станут для него не поводом для упрёков, а естественным процессом.  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algn="l"/>
            <a:endParaRPr lang="ru-RU" sz="1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517</Words>
  <Application>Microsoft Office PowerPoint</Application>
  <PresentationFormat>Экран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 Антонова</dc:creator>
  <cp:lastModifiedBy>Антонов Андрей Анатольевич</cp:lastModifiedBy>
  <cp:revision>27</cp:revision>
  <dcterms:modified xsi:type="dcterms:W3CDTF">2025-11-26T14:26:21Z</dcterms:modified>
</cp:coreProperties>
</file>