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210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772400" cy="165618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«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Разрезные картинки</a:t>
            </a:r>
            <a:r>
              <a:rPr lang="ru-RU" sz="4000" dirty="0" smtClean="0">
                <a:solidFill>
                  <a:srgbClr val="FF0000"/>
                </a:solidFill>
              </a:rPr>
              <a:t> - 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НАРОДНЫЕ ИГРУШКИ»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717032"/>
            <a:ext cx="4032448" cy="14401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Математическая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 игра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Pictures\дымковская роспись\27277_65be7f6f0101ca1625f133086d17d70e.jp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CF7"/>
              </a:clrFrom>
              <a:clrTo>
                <a:srgbClr val="FDFC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6164" y="3284983"/>
            <a:ext cx="2771660" cy="3337985"/>
          </a:xfrm>
          <a:prstGeom prst="rect">
            <a:avLst/>
          </a:prstGeom>
          <a:noFill/>
        </p:spPr>
      </p:pic>
      <p:pic>
        <p:nvPicPr>
          <p:cNvPr id="1027" name="Picture 3" descr="C:\Users\User\Pictures\дымковская роспись\27277_e96079bcd3d63d8d64694064cb73ddac.jpg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175" r="58413"/>
          <a:stretch>
            <a:fillRect/>
          </a:stretch>
        </p:blipFill>
        <p:spPr bwMode="auto">
          <a:xfrm>
            <a:off x="6392585" y="3119559"/>
            <a:ext cx="2427887" cy="347779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40466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Муниципальное автономное дошкольное образовательное учреждение детский сад комбинированного вида №94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г. Екатеринбург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03848" y="544522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Выполнила: воспитатель ВКК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Панова И. В.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Pictures\дымковская роспись\Новая папка\1MIRVtFKCSE.jpg"/>
          <p:cNvPicPr>
            <a:picLocks noChangeAspect="1" noChangeArrowheads="1"/>
          </p:cNvPicPr>
          <p:nvPr/>
        </p:nvPicPr>
        <p:blipFill>
          <a:blip r:embed="rId2" cstate="print"/>
          <a:srcRect l="2751"/>
          <a:stretch>
            <a:fillRect/>
          </a:stretch>
        </p:blipFill>
        <p:spPr bwMode="auto">
          <a:xfrm>
            <a:off x="0" y="0"/>
            <a:ext cx="9144000" cy="5877272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1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5877272"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Pictures\дымковская роспись\Новая папка\slide-0.jpg"/>
          <p:cNvPicPr>
            <a:picLocks noChangeAspect="1" noChangeArrowheads="1"/>
          </p:cNvPicPr>
          <p:nvPr/>
        </p:nvPicPr>
        <p:blipFill>
          <a:blip r:embed="rId2" cstate="print"/>
          <a:srcRect l="2751" t="25359"/>
          <a:stretch>
            <a:fillRect/>
          </a:stretch>
        </p:blipFill>
        <p:spPr bwMode="auto">
          <a:xfrm>
            <a:off x="0" y="332656"/>
            <a:ext cx="9144000" cy="5112224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59492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2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5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6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7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8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9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10</a:t>
                      </a:r>
                      <a:endParaRPr lang="ru-RU" sz="3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260648"/>
            <a:ext cx="8640960" cy="6336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226308"/>
            <a:ext cx="8624243" cy="6524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Математическая игра «Разрезная картинка»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помогает запомнить ребенку цифры в непринужденной игровой форме.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расширить, закрепить и уточнить представление детей о дымковской игрушке.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у детей представления о целостном образе предмета, учить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считать от 1 до 10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мелкую моторику, связную речь.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игры: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закрепление счета от 1 до 10;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акцентировать внимание на месте числа в ряду других чисел;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развитию умений сравнивать, сопоставлять, анализировать, обобщать, делать вывод.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развивать память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научить ребенка самопроверке и самоконтролю.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выполнять задания поискового характера;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прививать интерес к счету.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у детей внимание, усидчивость, настойчивость в выполнении поставленной задачи.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воспитанию чувства товарищества и дружбы;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разрезные картинки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выполненные на плотной основе, с цифрами от 1 до 10.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игры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Взрослый раздает детям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разрезные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части и просит их собрать целую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картинку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опираясь на цифры.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последовательно расположив цифры от 1 до 10, можно получить целостное изображение.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Выигрывает тот, кто быстрее соберет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картинку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Посредством этой игры можно закрепить знание предлогов:  за,  перед, между,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 также поиграть еще и в игру «Назови соседей числа», «Больше, меньше».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дымковская роспись\Новая папка\7e6f2a47c0f78d74d6b3aafab2fc869d0a.jpg"/>
          <p:cNvPicPr>
            <a:picLocks noChangeAspect="1" noChangeArrowheads="1"/>
          </p:cNvPicPr>
          <p:nvPr/>
        </p:nvPicPr>
        <p:blipFill>
          <a:blip r:embed="rId2" cstate="print"/>
          <a:srcRect b="11151"/>
          <a:stretch>
            <a:fillRect/>
          </a:stretch>
        </p:blipFill>
        <p:spPr bwMode="auto">
          <a:xfrm>
            <a:off x="7937" y="0"/>
            <a:ext cx="9128125" cy="6093296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0"/>
          <a:ext cx="9143996" cy="68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75"/>
                <a:gridCol w="903675"/>
                <a:gridCol w="903675"/>
                <a:gridCol w="903675"/>
                <a:gridCol w="903675"/>
                <a:gridCol w="903675"/>
                <a:gridCol w="903675"/>
                <a:gridCol w="903675"/>
                <a:gridCol w="903675"/>
                <a:gridCol w="1010921"/>
              </a:tblGrid>
              <a:tr h="60932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Pictures\дымковская роспись\Новая папка\dymkovskaya-igrus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5406225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1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842392"/>
                <a:gridCol w="986408"/>
                <a:gridCol w="914400"/>
                <a:gridCol w="914400"/>
                <a:gridCol w="914400"/>
                <a:gridCol w="914400"/>
              </a:tblGrid>
              <a:tr h="59046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872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50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дымковская роспись\Новая папка\img15.jpg"/>
          <p:cNvPicPr>
            <a:picLocks noChangeAspect="1" noChangeArrowheads="1"/>
          </p:cNvPicPr>
          <p:nvPr/>
        </p:nvPicPr>
        <p:blipFill>
          <a:blip r:embed="rId2" cstate="print"/>
          <a:srcRect t="9051" b="7350"/>
          <a:stretch>
            <a:fillRect/>
          </a:stretch>
        </p:blipFill>
        <p:spPr bwMode="auto">
          <a:xfrm>
            <a:off x="0" y="0"/>
            <a:ext cx="9144000" cy="5733256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1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842392"/>
                <a:gridCol w="986408"/>
                <a:gridCol w="914400"/>
                <a:gridCol w="914400"/>
                <a:gridCol w="914400"/>
                <a:gridCol w="914400"/>
              </a:tblGrid>
              <a:tr h="56886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2474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C000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Pictures\дымковская роспись\Новая папка\hello_html_m3535a16f.jpg"/>
          <p:cNvPicPr>
            <a:picLocks noChangeAspect="1" noChangeArrowheads="1"/>
          </p:cNvPicPr>
          <p:nvPr/>
        </p:nvPicPr>
        <p:blipFill>
          <a:blip r:embed="rId2" cstate="print"/>
          <a:srcRect t="3801"/>
          <a:stretch>
            <a:fillRect/>
          </a:stretch>
        </p:blipFill>
        <p:spPr bwMode="auto">
          <a:xfrm>
            <a:off x="251520" y="0"/>
            <a:ext cx="8640960" cy="6234412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1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0932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дымковская роспись\Новая папка\7b8f72762699e3a2cfe4de0660tr--russkij-stil-dymkovskaya-igrushka.jpg"/>
          <p:cNvPicPr>
            <a:picLocks noChangeAspect="1" noChangeArrowheads="1"/>
          </p:cNvPicPr>
          <p:nvPr/>
        </p:nvPicPr>
        <p:blipFill>
          <a:blip r:embed="rId2" cstate="print"/>
          <a:srcRect l="6041" t="8996" r="2751"/>
          <a:stretch>
            <a:fillRect/>
          </a:stretch>
        </p:blipFill>
        <p:spPr bwMode="auto">
          <a:xfrm>
            <a:off x="0" y="0"/>
            <a:ext cx="9164513" cy="6099048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4" y="0"/>
          <a:ext cx="9144000" cy="68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0932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tx2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дымковская роспись\Новая папка\d9bfbfa1f3043a213a2f1d888aefd399.jpg"/>
          <p:cNvPicPr>
            <a:picLocks noChangeAspect="1" noChangeArrowheads="1"/>
          </p:cNvPicPr>
          <p:nvPr/>
        </p:nvPicPr>
        <p:blipFill>
          <a:blip r:embed="rId2" cstate="print"/>
          <a:srcRect l="8962" t="6951" r="8349" b="8001"/>
          <a:stretch>
            <a:fillRect/>
          </a:stretch>
        </p:blipFill>
        <p:spPr bwMode="auto">
          <a:xfrm>
            <a:off x="251520" y="0"/>
            <a:ext cx="8892480" cy="6322639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0932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User\Pictures\дымковская роспись\дымковская игрушка\images.jpg"/>
          <p:cNvPicPr>
            <a:picLocks noChangeAspect="1" noChangeArrowheads="1"/>
          </p:cNvPicPr>
          <p:nvPr/>
        </p:nvPicPr>
        <p:blipFill>
          <a:blip r:embed="rId2" cstate="print"/>
          <a:srcRect l="3992" t="18594"/>
          <a:stretch>
            <a:fillRect/>
          </a:stretch>
        </p:blipFill>
        <p:spPr bwMode="auto">
          <a:xfrm>
            <a:off x="5527130" y="1412776"/>
            <a:ext cx="3616870" cy="4608512"/>
          </a:xfrm>
          <a:prstGeom prst="rect">
            <a:avLst/>
          </a:prstGeom>
          <a:noFill/>
        </p:spPr>
      </p:pic>
      <p:pic>
        <p:nvPicPr>
          <p:cNvPr id="9221" name="Picture 5" descr="C:\Users\User\Pictures\дымковская роспись\27277_65be7f6f0101ca1625f133086d17d70e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3088272" cy="3719289"/>
          </a:xfrm>
          <a:prstGeom prst="rect">
            <a:avLst/>
          </a:prstGeom>
          <a:noFill/>
        </p:spPr>
      </p:pic>
      <p:pic>
        <p:nvPicPr>
          <p:cNvPr id="9222" name="Picture 6" descr="C:\Users\User\Pictures\дымковская роспись\Барышни\Барышня.jpg"/>
          <p:cNvPicPr>
            <a:picLocks noChangeAspect="1" noChangeArrowheads="1"/>
          </p:cNvPicPr>
          <p:nvPr/>
        </p:nvPicPr>
        <p:blipFill>
          <a:blip r:embed="rId4" cstate="print"/>
          <a:srcRect l="17800" r="16401"/>
          <a:stretch>
            <a:fillRect/>
          </a:stretch>
        </p:blipFill>
        <p:spPr bwMode="auto">
          <a:xfrm>
            <a:off x="2843808" y="0"/>
            <a:ext cx="2808312" cy="5690681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0"/>
          <a:ext cx="9144000" cy="688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60212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1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2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3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4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5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6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7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8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9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10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174</Words>
  <Application>Microsoft Office PowerPoint</Application>
  <PresentationFormat>Экран (4:3)</PresentationFormat>
  <Paragraphs>110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«Разрезные картинки - НАРОДНЫЕ ИГРУШКИ»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ИГРУШКИ</dc:title>
  <dc:creator>User</dc:creator>
  <cp:lastModifiedBy>User</cp:lastModifiedBy>
  <cp:revision>12</cp:revision>
  <dcterms:created xsi:type="dcterms:W3CDTF">2022-02-13T15:52:23Z</dcterms:created>
  <dcterms:modified xsi:type="dcterms:W3CDTF">2024-02-23T05:17:18Z</dcterms:modified>
</cp:coreProperties>
</file>