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D8C1-0A63-47E4-ABC1-E83710C1BD82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FED3-CD37-4B85-9474-C59F6FACA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5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3D8C1-0A63-47E4-ABC1-E83710C1BD82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9FED3-CD37-4B85-9474-C59F6FACA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5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Домашний адрес.</a:t>
            </a:r>
            <a:br>
              <a:rPr lang="ru-RU" sz="4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4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чим </a:t>
            </a:r>
            <a:br>
              <a:rPr lang="ru-RU" sz="4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дошкольник</a:t>
            </a:r>
            <a:r>
              <a:rPr lang="ru-RU" sz="4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ами.</a:t>
            </a:r>
            <a:endParaRPr lang="ru-RU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0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05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0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Знание ребенком домашнего адреса является </a:t>
            </a:r>
            <a:br>
              <a:rPr lang="ru-RU" sz="2000" b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b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элементом личной безопасности и формированием знаний о себе.</a:t>
            </a:r>
            <a:endParaRPr lang="ru-RU" sz="20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8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b="1" smtClean="0">
                <a:solidFill>
                  <a:srgbClr val="FF0000"/>
                </a:solidFill>
                <a:latin typeface="+mn-lt"/>
              </a:rPr>
              <a:t>Побеседуйте с ребёнком о том, </a:t>
            </a:r>
            <a:br>
              <a:rPr lang="ru-RU" sz="2200" b="1" smtClean="0">
                <a:solidFill>
                  <a:srgbClr val="FF0000"/>
                </a:solidFill>
                <a:latin typeface="+mn-lt"/>
              </a:rPr>
            </a:br>
            <a:r>
              <a:rPr lang="ru-RU" sz="2200" b="1" smtClean="0">
                <a:solidFill>
                  <a:srgbClr val="FF0000"/>
                </a:solidFill>
                <a:latin typeface="+mn-lt"/>
              </a:rPr>
              <a:t>что домашний адрес нужно знать обязательно:</a:t>
            </a:r>
            <a:endParaRPr lang="ru-RU" sz="2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5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8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3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49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22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16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073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Домашний адрес. Учим  с дошкольниками.</vt:lpstr>
      <vt:lpstr>Знание ребенком домашнего адреса является  элементом личной безопасности и формированием знаний о себе.</vt:lpstr>
      <vt:lpstr>Побеседуйте с ребёнком о том,  что домашний адрес нужно знать обязательно: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Домашний адрес. Учим  с дошкольниками.</dc:title>
  <dc:creator>Марина Стюнина</dc:creator>
  <cp:lastModifiedBy>Марина Стюнина</cp:lastModifiedBy>
  <cp:revision>1</cp:revision>
  <dcterms:created xsi:type="dcterms:W3CDTF">2025-09-22T07:40:06Z</dcterms:created>
  <dcterms:modified xsi:type="dcterms:W3CDTF">2025-09-22T07:40:06Z</dcterms:modified>
</cp:coreProperties>
</file>