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8" r:id="rId4"/>
    <p:sldId id="259" r:id="rId5"/>
    <p:sldId id="263" r:id="rId6"/>
    <p:sldId id="261" r:id="rId7"/>
    <p:sldId id="268" r:id="rId8"/>
    <p:sldId id="267" r:id="rId9"/>
    <p:sldId id="262" r:id="rId10"/>
    <p:sldId id="260" r:id="rId11"/>
    <p:sldId id="269" r:id="rId12"/>
    <p:sldId id="264" r:id="rId13"/>
    <p:sldId id="26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9740-4A12-4743-B14D-19A2740587B5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E118D-3B75-4A42-85A4-3D439BF68C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9740-4A12-4743-B14D-19A2740587B5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E118D-3B75-4A42-85A4-3D439BF68C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9740-4A12-4743-B14D-19A2740587B5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E118D-3B75-4A42-85A4-3D439BF68C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9740-4A12-4743-B14D-19A2740587B5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E118D-3B75-4A42-85A4-3D439BF68C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9740-4A12-4743-B14D-19A2740587B5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E118D-3B75-4A42-85A4-3D439BF68C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9740-4A12-4743-B14D-19A2740587B5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E118D-3B75-4A42-85A4-3D439BF68C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9740-4A12-4743-B14D-19A2740587B5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E118D-3B75-4A42-85A4-3D439BF68C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9740-4A12-4743-B14D-19A2740587B5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E118D-3B75-4A42-85A4-3D439BF68C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9740-4A12-4743-B14D-19A2740587B5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E118D-3B75-4A42-85A4-3D439BF68C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9740-4A12-4743-B14D-19A2740587B5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E118D-3B75-4A42-85A4-3D439BF68C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9740-4A12-4743-B14D-19A2740587B5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E118D-3B75-4A42-85A4-3D439BF68C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B9740-4A12-4743-B14D-19A2740587B5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7E118D-3B75-4A42-85A4-3D439BF68CB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ocuments\шаблоны презентаций\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Добрые и мудрые сказки</a:t>
            </a:r>
            <a:b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Д.Н. </a:t>
            </a:r>
            <a:r>
              <a:rPr lang="ru-RU" b="1" dirty="0" err="1" smtClean="0">
                <a:solidFill>
                  <a:schemeClr val="accent3">
                    <a:lumMod val="50000"/>
                  </a:schemeClr>
                </a:solidFill>
              </a:rPr>
              <a:t>Мамина-Сибиряка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5220072" y="3886200"/>
            <a:ext cx="3600400" cy="766936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</a:rPr>
              <a:t>Составила: воспитатель ВКК</a:t>
            </a:r>
          </a:p>
          <a:p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</a:rPr>
              <a:t>Панова И. В</a:t>
            </a:r>
          </a:p>
        </p:txBody>
      </p:sp>
      <p:pic>
        <p:nvPicPr>
          <p:cNvPr id="4" name="Picture 3" descr="C:\Users\User\Documents\2023-2024\Новая папка\skazka-pro-hrabrogo-zaica-dlinnie-ushi-kosie-glaza-korotkii-hvost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005263"/>
            <a:ext cx="3686175" cy="238125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355976" y="4721662"/>
            <a:ext cx="216024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  <a:p>
            <a:endParaRPr lang="ru-RU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algn="ctr"/>
            <a:r>
              <a:rPr lang="ru-RU" b="1" dirty="0">
                <a:solidFill>
                  <a:schemeClr val="accent3">
                    <a:lumMod val="75000"/>
                  </a:schemeClr>
                </a:solidFill>
              </a:rPr>
              <a:t>г</a:t>
            </a: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.Екатеринбург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2023 г.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2" name="Picture 8" descr="C:\Users\User\Documents\шаблоны презентаций\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147" name="Picture 3" descr="C:\Users\User\Documents\2023-2024\Новая папка\Dmitrij_MaminSibiryak__Pro_Komara_Komarovicha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764704"/>
            <a:ext cx="1895611" cy="2808312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</p:pic>
      <p:pic>
        <p:nvPicPr>
          <p:cNvPr id="6148" name="Picture 4" descr="C:\Users\User\Documents\2023-2024\Новая папка\Dmitrij_MaminSibiryak__Lesnaya_skazka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224" y="764704"/>
            <a:ext cx="2073649" cy="2808312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</p:pic>
      <p:pic>
        <p:nvPicPr>
          <p:cNvPr id="6151" name="Picture 7" descr="C:\Users\User\Documents\2023-2024\Новая папка\101374880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3645024"/>
            <a:ext cx="1872208" cy="2678869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251520" y="980728"/>
            <a:ext cx="3960440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Герои </a:t>
            </a:r>
            <a:r>
              <a:rPr lang="ru-RU" sz="2400" dirty="0" err="1"/>
              <a:t>Д.Н.Мамина-Сибиряка</a:t>
            </a:r>
            <a:r>
              <a:rPr lang="ru-RU" sz="2400" dirty="0"/>
              <a:t> - это классические образы русских народных сказок: мохнатый неповоротливый медведь, голодный волк, трусливый заяц, хитрый воробей. Они и думают и разговаривают между собой, как люди. Но, в то же время, это настоящие животные. Медведь изображён неуклюжим и бестолковым, волк - злым, воробей - озорным, проворным забиякой. </a:t>
            </a:r>
            <a:r>
              <a:rPr lang="ru-RU" sz="2200" dirty="0"/>
              <a:t/>
            </a:r>
            <a:br>
              <a:rPr lang="ru-RU" sz="2200" dirty="0"/>
            </a:br>
            <a:endParaRPr lang="ru-RU" sz="2200" dirty="0"/>
          </a:p>
        </p:txBody>
      </p:sp>
      <p:pic>
        <p:nvPicPr>
          <p:cNvPr id="14" name="Picture 5" descr="C:\Users\User\Documents\2023-2024\Новая папка\Dmitrij_MaminSibiryak__Medvedko.jpeg"/>
          <p:cNvPicPr>
            <a:picLocks noChangeAspect="1" noChangeArrowheads="1"/>
          </p:cNvPicPr>
          <p:nvPr/>
        </p:nvPicPr>
        <p:blipFill>
          <a:blip r:embed="rId6" cstate="print"/>
          <a:srcRect l="12271" r="12130"/>
          <a:stretch>
            <a:fillRect/>
          </a:stretch>
        </p:blipFill>
        <p:spPr bwMode="auto">
          <a:xfrm>
            <a:off x="6588224" y="3645024"/>
            <a:ext cx="2016224" cy="2571751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C:\Users\User\Documents\шаблоны презентаций\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11560" y="1268760"/>
            <a:ext cx="36004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Мораль есть в каждом </a:t>
            </a:r>
            <a:r>
              <a:rPr lang="ru-RU" sz="2400" dirty="0" smtClean="0"/>
              <a:t>произведении Мамина- Сибиряка для </a:t>
            </a:r>
            <a:r>
              <a:rPr lang="ru-RU" sz="2400" dirty="0" smtClean="0"/>
              <a:t>детей. </a:t>
            </a:r>
            <a:endParaRPr lang="ru-RU" sz="2400" dirty="0" smtClean="0"/>
          </a:p>
          <a:p>
            <a:r>
              <a:rPr lang="ru-RU" sz="2400" dirty="0" smtClean="0"/>
              <a:t>В </a:t>
            </a:r>
            <a:r>
              <a:rPr lang="ru-RU" sz="2400" dirty="0" smtClean="0"/>
              <a:t>«Сказке про храброго зайца» писатель стареется внушить детям, что нужно верить в себя, в собственные силы, а ещё если тебя поддерживают близкие, то никакие трудности не страшны.</a:t>
            </a:r>
            <a:endParaRPr lang="ru-RU" sz="2400" dirty="0"/>
          </a:p>
        </p:txBody>
      </p:sp>
      <p:pic>
        <p:nvPicPr>
          <p:cNvPr id="1026" name="Picture 2" descr="C:\Users\User\Documents\2023-2024\МАМИН -СИБИРЯК\hrabryy-zayat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9" y="1351672"/>
            <a:ext cx="3295318" cy="4165560"/>
          </a:xfrm>
          <a:prstGeom prst="rect">
            <a:avLst/>
          </a:prstGeom>
          <a:noFill/>
          <a:ln w="28575">
            <a:solidFill>
              <a:schemeClr val="accent3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9" name="Picture 5" descr="C:\Users\User\Documents\шаблоны презентаций\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21506" name="Picture 2" descr="C:\Users\User\Documents\2023-2024\Новая папка\35244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3717032"/>
            <a:ext cx="2086888" cy="2736304"/>
          </a:xfrm>
          <a:prstGeom prst="rect">
            <a:avLst/>
          </a:prstGeom>
          <a:noFill/>
        </p:spPr>
      </p:pic>
      <p:pic>
        <p:nvPicPr>
          <p:cNvPr id="21507" name="Picture 3" descr="C:\Users\User\Documents\2023-2024\Новая папка\imag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1052736"/>
            <a:ext cx="1996403" cy="2543058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</p:pic>
      <p:pic>
        <p:nvPicPr>
          <p:cNvPr id="21508" name="Picture 4" descr="C:\Users\User\Documents\2023-2024\Новая папка\5116b5ff3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32240" y="3717032"/>
            <a:ext cx="2016224" cy="2671496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395536" y="980729"/>
            <a:ext cx="388843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Помимо сказок </a:t>
            </a:r>
            <a:r>
              <a:rPr lang="ru-RU" sz="2400" dirty="0" smtClean="0"/>
              <a:t>Мамин - Сибиряк </a:t>
            </a:r>
            <a:r>
              <a:rPr lang="ru-RU" sz="2400" dirty="0"/>
              <a:t>писал детские рассказы о природе. Он стал своеобразным родоначальником этого жанра в русской литературе. Его произведения получали различные престижные премии, рассказ под названием «Зимовье на Студеной» удостоился золотой медали Петербургского комитета грамотности. </a:t>
            </a:r>
          </a:p>
        </p:txBody>
      </p:sp>
      <p:pic>
        <p:nvPicPr>
          <p:cNvPr id="9" name="Picture 9" descr="C:\Users\User\Documents\2023-2024\Новая папка\boocover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1052736"/>
            <a:ext cx="1977008" cy="2552700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User\Documents\шаблоны презентаций\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619672" y="2276872"/>
            <a:ext cx="64087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92D050"/>
                </a:solidFill>
                <a:latin typeface="+mj-lt"/>
              </a:rPr>
              <a:t>Благодарю, за внимание!</a:t>
            </a:r>
            <a:endParaRPr lang="ru-RU" sz="4000" b="1" dirty="0">
              <a:solidFill>
                <a:srgbClr val="92D050"/>
              </a:solidFill>
              <a:latin typeface="+mj-lt"/>
            </a:endParaRPr>
          </a:p>
        </p:txBody>
      </p:sp>
      <p:pic>
        <p:nvPicPr>
          <p:cNvPr id="22532" name="Picture 4" descr="C:\Users\User\Documents\2023-2024\Новая папка\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A"/>
              </a:clrFrom>
              <a:clrTo>
                <a:srgbClr val="FFFFFA">
                  <a:alpha val="0"/>
                </a:srgbClr>
              </a:clrTo>
            </a:clrChange>
          </a:blip>
          <a:srcRect t="43700" b="22700"/>
          <a:stretch>
            <a:fillRect/>
          </a:stretch>
        </p:blipFill>
        <p:spPr bwMode="auto">
          <a:xfrm>
            <a:off x="1619672" y="3933056"/>
            <a:ext cx="5918820" cy="2304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User\Documents\шаблоны презентаций\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sz="half" idx="4294967295"/>
          </p:nvPr>
        </p:nvSpPr>
        <p:spPr>
          <a:xfrm>
            <a:off x="395536" y="1268760"/>
            <a:ext cx="4464496" cy="485740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b="1" dirty="0" smtClean="0"/>
              <a:t>     </a:t>
            </a:r>
            <a:r>
              <a:rPr lang="ru-RU" sz="2400" dirty="0" smtClean="0"/>
              <a:t>Мамин Дмитрий </a:t>
            </a:r>
            <a:r>
              <a:rPr lang="ru-RU" sz="2400" dirty="0" err="1" smtClean="0"/>
              <a:t>Наркисович</a:t>
            </a:r>
            <a:r>
              <a:rPr lang="ru-RU" sz="2400" dirty="0" smtClean="0"/>
              <a:t>, псевдоним Сибиряк. Родился 6 ноября 1852 года в семье заводского священника </a:t>
            </a:r>
            <a:r>
              <a:rPr lang="ru-RU" sz="2400" dirty="0"/>
              <a:t>в заводском поселке </a:t>
            </a:r>
            <a:r>
              <a:rPr lang="ru-RU" sz="2400" dirty="0" err="1"/>
              <a:t>Висимо-Шайтанском</a:t>
            </a:r>
            <a:r>
              <a:rPr lang="ru-RU" sz="2400" dirty="0"/>
              <a:t> Пермской губернии (сейчас — Свердловская область).</a:t>
            </a:r>
            <a:r>
              <a:rPr lang="ru-RU" sz="2400" dirty="0" smtClean="0"/>
              <a:t> </a:t>
            </a:r>
            <a:r>
              <a:rPr lang="ru-RU" sz="2400" dirty="0"/>
              <a:t>Поселок располагался на границе между Европой и Азией, и был окружен прекрасными горами.</a:t>
            </a:r>
          </a:p>
        </p:txBody>
      </p:sp>
      <p:pic>
        <p:nvPicPr>
          <p:cNvPr id="2051" name="Picture 3" descr="C:\Users\User\Documents\2023-2024\Новая папка\mamin-sibiryak-chitat-skazki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091" r="17870"/>
          <a:stretch>
            <a:fillRect/>
          </a:stretch>
        </p:blipFill>
        <p:spPr bwMode="auto">
          <a:xfrm>
            <a:off x="5148065" y="1196752"/>
            <a:ext cx="3240360" cy="4762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User\Documents\шаблоны презентаций\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1052736"/>
            <a:ext cx="8568952" cy="936104"/>
          </a:xfrm>
        </p:spPr>
        <p:txBody>
          <a:bodyPr>
            <a:noAutofit/>
          </a:bodyPr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200" dirty="0" smtClean="0">
                <a:latin typeface="+mn-lt"/>
              </a:rPr>
              <a:t>Материально семья жила очень скромно: его отец был заводским священником, а мама —  учительницей местной школы. Зато в доме было много книг, любовь к чтению и интерес к литературе у писателя зародились еще в раннем возрасте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 </a:t>
            </a:r>
            <a:endParaRPr lang="ru-RU" dirty="0"/>
          </a:p>
        </p:txBody>
      </p:sp>
      <p:pic>
        <p:nvPicPr>
          <p:cNvPr id="3074" name="Picture 2" descr="C:\Users\User\Documents\2023-2024\Новая папка\mamin-sibiryak-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2492896"/>
            <a:ext cx="2624582" cy="4062195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</p:pic>
      <p:pic>
        <p:nvPicPr>
          <p:cNvPr id="3075" name="Picture 3" descr="C:\Users\User\Documents\2023-2024\Новая папка\mamin-sibiryak-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4427984" y="2492896"/>
            <a:ext cx="3888432" cy="4020243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Pictures\рамки\1563217994_summer-frame-collage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755576" y="1196752"/>
            <a:ext cx="583264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Писателя называют «певцом Урала». </a:t>
            </a:r>
          </a:p>
          <a:p>
            <a:pPr algn="ctr"/>
            <a:r>
              <a:rPr lang="ru-RU" sz="2400" dirty="0" smtClean="0"/>
              <a:t>«Урал</a:t>
            </a:r>
            <a:r>
              <a:rPr lang="ru-RU" sz="2400" dirty="0"/>
              <a:t>, Урал! Тело каменно, сердце пламенно...» — говорил </a:t>
            </a:r>
            <a:r>
              <a:rPr lang="ru-RU" sz="2400" dirty="0" err="1"/>
              <a:t>Мамин-Сибиряк</a:t>
            </a:r>
            <a:r>
              <a:rPr lang="ru-RU" sz="2400" dirty="0"/>
              <a:t>. Он много путешествовал по Уральским горам и их окрестностям. Впечатления от этих походов </a:t>
            </a:r>
            <a:r>
              <a:rPr lang="ru-RU" sz="2400" dirty="0" smtClean="0"/>
              <a:t>легли в  </a:t>
            </a:r>
            <a:r>
              <a:rPr lang="ru-RU" sz="2400" dirty="0"/>
              <a:t>основу книги «От Урала до Москвы». С 2002 года существует литературная премия  его имени, которую вручают писателям за литературу об Урале.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User\Documents\шаблоны презентаций\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4139952" y="1014601"/>
            <a:ext cx="5004048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Как детский писатель, </a:t>
            </a:r>
            <a:r>
              <a:rPr lang="ru-RU" sz="2400" dirty="0" smtClean="0">
                <a:ea typeface="Calibri" pitchFamily="34" charset="0"/>
                <a:cs typeface="Times New Roman" pitchFamily="18" charset="0"/>
              </a:rPr>
              <a:t>Мамин -Сибиряк раскрылся, именно, благодаря дочери,  и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это доставляло ему удовольствие.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"Если бы я был богат, то посвятил бы себя именно детской литературе. Ведь это счастье - писать для детей"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- признался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Мамин-Сибиряк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Своей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Алёнушке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, Дмитрий посвятил отдельный сборник сказок под названием «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Алёнушкины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сказки».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Позже писатель признавался, что написал его с большой любовью, граничащей с самоотречением.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3" name="Picture 3" descr="C:\Users\User\Documents\2023-2024\Новая папка\4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908720"/>
            <a:ext cx="3744416" cy="5301501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C:\Users\User\Documents\шаблоны презентаций\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3347864" y="1162254"/>
            <a:ext cx="5184576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/>
              <a:t>Отличительной чертой «</a:t>
            </a:r>
            <a:r>
              <a:rPr lang="ru-RU" sz="2400" dirty="0" err="1" smtClean="0"/>
              <a:t>Аленушкиных</a:t>
            </a:r>
            <a:r>
              <a:rPr lang="ru-RU" sz="2400" dirty="0" smtClean="0"/>
              <a:t> сказок» является их лиричность, задушевность.</a:t>
            </a:r>
            <a:endParaRPr lang="ru-RU" sz="2400" dirty="0"/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/>
              <a:t>Автор с нежностью рисует образ своей слушательницы и читательницы — маленькой </a:t>
            </a:r>
            <a:r>
              <a:rPr lang="ru-RU" sz="2400" dirty="0" err="1" smtClean="0"/>
              <a:t>Алёнушки</a:t>
            </a:r>
            <a:r>
              <a:rPr lang="ru-RU" sz="2400" dirty="0" smtClean="0"/>
              <a:t>.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/>
              <a:t>Любовно к ней относятся цветы, насекомые, птицы. И сама она говорит: «Папа, я всех люблю» .</a:t>
            </a:r>
            <a:r>
              <a:rPr lang="ru-RU" sz="2400" dirty="0"/>
              <a:t> </a:t>
            </a:r>
            <a:endParaRPr lang="ru-RU" sz="2400" dirty="0" smtClean="0"/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/>
              <a:t>Сказки </a:t>
            </a:r>
            <a:r>
              <a:rPr lang="ru-RU" sz="2400" dirty="0"/>
              <a:t>замечательные, одна интереснее другой. В этих сказках яркие краски солнечного дня, красота щедрой русской природы.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92280" y="3284984"/>
            <a:ext cx="2051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134" name="Picture 14" descr="C:\Users\User\Documents\2023-2024\Новая папка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645854"/>
            <a:ext cx="2827333" cy="3943386"/>
          </a:xfrm>
          <a:prstGeom prst="rect">
            <a:avLst/>
          </a:prstGeom>
          <a:noFill/>
          <a:ln w="38100">
            <a:solidFill>
              <a:schemeClr val="accent3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Documents\шаблоны презентаций\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5536" y="1124744"/>
            <a:ext cx="83529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u="sng" dirty="0" smtClean="0"/>
              <a:t>В первом издании </a:t>
            </a:r>
            <a:r>
              <a:rPr lang="ru-RU" sz="2000" dirty="0" smtClean="0"/>
              <a:t>сборник состоял из восьми сказок. </a:t>
            </a:r>
            <a:r>
              <a:rPr lang="ru-RU" sz="2000" u="sng" dirty="0" smtClean="0"/>
              <a:t>Во втором издании</a:t>
            </a:r>
            <a:r>
              <a:rPr lang="ru-RU" sz="2000" dirty="0" smtClean="0"/>
              <a:t> к ним было добавлено еще две: «Умнее всех» и «Притча о молочке, овсяной кашке и сером плутишке Ваське». В этом составе только при жизни писателя «</a:t>
            </a:r>
            <a:r>
              <a:rPr lang="ru-RU" sz="2000" dirty="0" err="1" smtClean="0"/>
              <a:t>Алёнушкины</a:t>
            </a:r>
            <a:r>
              <a:rPr lang="ru-RU" sz="2000" dirty="0" smtClean="0"/>
              <a:t> </a:t>
            </a:r>
            <a:r>
              <a:rPr lang="ru-RU" sz="2000" dirty="0" smtClean="0"/>
              <a:t>сказки» выдержали десять изданий.</a:t>
            </a:r>
            <a:endParaRPr lang="ru-RU" sz="2000" dirty="0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-109954"/>
            <a:ext cx="184731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2348880"/>
            <a:ext cx="8424936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сборник вошли произведения: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Сказка про Храброго зайца - длинные уши, косые глаза, короткий хвост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Сказка про </a:t>
            </a:r>
            <a:r>
              <a:rPr lang="ru-RU" sz="2000" dirty="0" err="1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Козявочку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Сказка про Комара Комаровича - длинный нос, и про мохнатого Мишу - короткий хвост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Ванькины именины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Сказка про Воробья </a:t>
            </a:r>
            <a:r>
              <a:rPr lang="ru-RU" sz="2000" dirty="0" err="1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Воробеича</a:t>
            </a:r>
            <a:r>
              <a:rPr lang="ru-RU" sz="20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Ерша </a:t>
            </a:r>
            <a:r>
              <a:rPr lang="ru-RU" sz="2000" dirty="0" err="1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Ершовича</a:t>
            </a:r>
            <a:r>
              <a:rPr lang="ru-RU" sz="20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и веселого </a:t>
            </a:r>
            <a:r>
              <a:rPr lang="ru-RU" sz="20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трубочиста    Яшу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Сказка о том, как жила-была последняя Муха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Сказочка про </a:t>
            </a:r>
            <a:r>
              <a:rPr lang="ru-RU" sz="2000" dirty="0" err="1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Воронушку-черную</a:t>
            </a:r>
            <a:r>
              <a:rPr lang="ru-RU" sz="20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головушку и желтую Канарейку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Умнее всех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Притча о Молочке, овсяной Кашке и сером котишке Мурке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Пора Спать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ocuments\шаблоны презентаций\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3" descr="C:\Users\User\Documents\2023-2024\Новая папка\Dmitrij_MaminSibiryak__Aljonushkniy_skazki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412776"/>
            <a:ext cx="1728192" cy="2432270"/>
          </a:xfrm>
          <a:prstGeom prst="rect">
            <a:avLst/>
          </a:prstGeom>
          <a:noFill/>
          <a:ln w="762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23554" name="Picture 2" descr="C:\Users\User\Documents\2023-2024\Новая папка\12216391.jpg"/>
          <p:cNvPicPr>
            <a:picLocks noChangeAspect="1" noChangeArrowheads="1"/>
          </p:cNvPicPr>
          <p:nvPr/>
        </p:nvPicPr>
        <p:blipFill>
          <a:blip r:embed="rId4" cstate="print"/>
          <a:srcRect b="3623"/>
          <a:stretch>
            <a:fillRect/>
          </a:stretch>
        </p:blipFill>
        <p:spPr bwMode="auto">
          <a:xfrm>
            <a:off x="6948264" y="4005064"/>
            <a:ext cx="1728193" cy="2220768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</p:pic>
      <p:pic>
        <p:nvPicPr>
          <p:cNvPr id="23555" name="Picture 3" descr="C:\Users\User\Documents\2023-2024\Новая папка\e73a58d62aba7cbdb43e4451697543e2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4005064"/>
            <a:ext cx="1872208" cy="2285235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</p:pic>
      <p:pic>
        <p:nvPicPr>
          <p:cNvPr id="7" name="Picture 5" descr="C:\Users\User\Documents\2023-2024\Новая папка\Dmitrij_MaminSibiryak__Pro_poslednyuyu_Muhu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552" y="4005064"/>
            <a:ext cx="1742910" cy="2304256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</p:pic>
      <p:pic>
        <p:nvPicPr>
          <p:cNvPr id="23556" name="Picture 4" descr="C:\Users\User\Documents\2023-2024\Новая папка\122917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99792" y="4005064"/>
            <a:ext cx="1753133" cy="2304255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</p:pic>
      <p:pic>
        <p:nvPicPr>
          <p:cNvPr id="23557" name="Picture 5" descr="C:\Users\User\Documents\2023-2024\Новая папка\sddefault.jpg"/>
          <p:cNvPicPr>
            <a:picLocks noChangeAspect="1" noChangeArrowheads="1"/>
          </p:cNvPicPr>
          <p:nvPr/>
        </p:nvPicPr>
        <p:blipFill>
          <a:blip r:embed="rId8" cstate="print"/>
          <a:srcRect l="31100" t="12201" r="26374" b="12200"/>
          <a:stretch>
            <a:fillRect/>
          </a:stretch>
        </p:blipFill>
        <p:spPr bwMode="auto">
          <a:xfrm>
            <a:off x="6876256" y="1340768"/>
            <a:ext cx="1836204" cy="2448272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23558" name="Picture 6" descr="C:\Users\User\Documents\2023-2024\Новая папка\images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788024" y="1340768"/>
            <a:ext cx="1847850" cy="2466975"/>
          </a:xfrm>
          <a:prstGeom prst="rect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</p:spPr>
      </p:pic>
      <p:pic>
        <p:nvPicPr>
          <p:cNvPr id="11" name="Picture 6" descr="C:\Users\User\Documents\2023-2024\Новая папка\2016-03-30_134737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699792" y="1340768"/>
            <a:ext cx="1800200" cy="252028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C:\Users\User\Documents\шаблоны презентаций\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644008" y="1196752"/>
            <a:ext cx="3960440" cy="5406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Самая известная сказка — «Серая шейка» стала олицетворением его маленькой дочери, дороже которой у прозаика не было никого в мире.</a:t>
            </a:r>
            <a:r>
              <a:rPr lang="ru-RU" sz="2400" dirty="0" smtClean="0"/>
              <a:t> </a:t>
            </a:r>
          </a:p>
          <a:p>
            <a:r>
              <a:rPr lang="ru-RU" sz="2400" dirty="0" smtClean="0"/>
              <a:t>«Это моя любимая книжка – её писала сама любовь, и потому она переживёт всё остальное», — говорил автор про сказку «Серая Шейка», в которой рассказывается о том, как важна в жизни дружба.</a:t>
            </a:r>
            <a:endParaRPr lang="ru-RU" sz="2400" dirty="0"/>
          </a:p>
        </p:txBody>
      </p:sp>
      <p:pic>
        <p:nvPicPr>
          <p:cNvPr id="7176" name="Picture 8" descr="C:\Users\User\Documents\2023-2024\Новая папка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4723" y="1556792"/>
            <a:ext cx="3269332" cy="4248472"/>
          </a:xfrm>
          <a:prstGeom prst="rect">
            <a:avLst/>
          </a:prstGeom>
          <a:noFill/>
          <a:ln w="28575">
            <a:solidFill>
              <a:schemeClr val="accent3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633</TotalTime>
  <Words>615</Words>
  <Application>Microsoft Office PowerPoint</Application>
  <PresentationFormat>Экран (4:3)</PresentationFormat>
  <Paragraphs>42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Добрые и мудрые сказки Д.Н. Мамина-Сибиряка</vt:lpstr>
      <vt:lpstr>Слайд 2</vt:lpstr>
      <vt:lpstr>  Материально семья жила очень скромно: его отец был заводским священником, а мама —  учительницей местной школы. Зато в доме было много книг, любовь к чтению и интерес к литературе у писателя зародились еще в раннем возрасте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Добрые и мудрые сказки Д.Н. Мамина-Сибиряка</dc:title>
  <dc:creator>User</dc:creator>
  <cp:lastModifiedBy>User</cp:lastModifiedBy>
  <cp:revision>20</cp:revision>
  <dcterms:created xsi:type="dcterms:W3CDTF">2023-11-04T08:53:23Z</dcterms:created>
  <dcterms:modified xsi:type="dcterms:W3CDTF">2023-11-07T02:01:12Z</dcterms:modified>
</cp:coreProperties>
</file>