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3" r:id="rId6"/>
    <p:sldId id="261" r:id="rId7"/>
    <p:sldId id="268" r:id="rId8"/>
    <p:sldId id="267" r:id="rId9"/>
    <p:sldId id="262" r:id="rId10"/>
    <p:sldId id="260" r:id="rId11"/>
    <p:sldId id="269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9740-4A12-4743-B14D-19A2740587B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8D-3B75-4A42-85A4-3D439BF6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9740-4A12-4743-B14D-19A2740587B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8D-3B75-4A42-85A4-3D439BF6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9740-4A12-4743-B14D-19A2740587B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8D-3B75-4A42-85A4-3D439BF6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9740-4A12-4743-B14D-19A2740587B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8D-3B75-4A42-85A4-3D439BF6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9740-4A12-4743-B14D-19A2740587B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8D-3B75-4A42-85A4-3D439BF6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9740-4A12-4743-B14D-19A2740587B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8D-3B75-4A42-85A4-3D439BF6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9740-4A12-4743-B14D-19A2740587B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8D-3B75-4A42-85A4-3D439BF6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9740-4A12-4743-B14D-19A2740587B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8D-3B75-4A42-85A4-3D439BF6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9740-4A12-4743-B14D-19A2740587B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8D-3B75-4A42-85A4-3D439BF6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9740-4A12-4743-B14D-19A2740587B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8D-3B75-4A42-85A4-3D439BF6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9740-4A12-4743-B14D-19A2740587B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8D-3B75-4A42-85A4-3D439BF6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9740-4A12-4743-B14D-19A2740587B5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E118D-3B75-4A42-85A4-3D439BF68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шаблоны презентаций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Добрые и мудрые сказки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Д.Н.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Мамина-Сибиряка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220072" y="3886200"/>
            <a:ext cx="3600400" cy="7669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Составила: воспитатель ВКК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Панова И. В</a:t>
            </a:r>
          </a:p>
        </p:txBody>
      </p:sp>
      <p:pic>
        <p:nvPicPr>
          <p:cNvPr id="4" name="Picture 3" descr="C:\Users\User\Documents\2023-2024\Новая папка\skazka-pro-hrabrogo-zaica-dlinnie-ushi-kosie-glaza-korotkii-hvos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5263"/>
            <a:ext cx="3686175" cy="23812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5976" y="4721662"/>
            <a:ext cx="2160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.Екатеринбург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2023 г.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Users\User\Documents\шаблоны презентаций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User\Documents\2023-2024\Новая папка\Dmitrij_MaminSibiryak__Pro_Komara_Komarovich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1895611" cy="280831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148" name="Picture 4" descr="C:\Users\User\Documents\2023-2024\Новая папка\Dmitrij_MaminSibiryak__Lesnaya_skazk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764704"/>
            <a:ext cx="2073649" cy="280831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151" name="Picture 7" descr="C:\Users\User\Documents\2023-2024\Новая папка\1013748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645024"/>
            <a:ext cx="1872208" cy="26788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980728"/>
            <a:ext cx="396044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Герои </a:t>
            </a:r>
            <a:r>
              <a:rPr lang="ru-RU" sz="2400" dirty="0" err="1"/>
              <a:t>Д.Н.Мамина-Сибиряка</a:t>
            </a:r>
            <a:r>
              <a:rPr lang="ru-RU" sz="2400" dirty="0"/>
              <a:t> - это классические образы русских народных сказок: мохнатый неповоротливый медведь, голодный волк, трусливый заяц, хитрый воробей. Они и думают и разговаривают между собой, как люди. Но, в то же время, это настоящие животные. Медведь изображён неуклюжим и бестолковым, волк - злым, воробей - озорным, проворным забиякой.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14" name="Picture 5" descr="C:\Users\User\Documents\2023-2024\Новая папка\Dmitrij_MaminSibiryak__Medvedko.jpeg"/>
          <p:cNvPicPr>
            <a:picLocks noChangeAspect="1" noChangeArrowheads="1"/>
          </p:cNvPicPr>
          <p:nvPr/>
        </p:nvPicPr>
        <p:blipFill>
          <a:blip r:embed="rId6" cstate="print"/>
          <a:srcRect l="12271" r="12130"/>
          <a:stretch>
            <a:fillRect/>
          </a:stretch>
        </p:blipFill>
        <p:spPr bwMode="auto">
          <a:xfrm>
            <a:off x="6588224" y="3645024"/>
            <a:ext cx="2016224" cy="25717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User\Documents\шаблоны презентаций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268760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Мораль есть в каждом </a:t>
            </a:r>
            <a:r>
              <a:rPr lang="ru-RU" sz="2400" dirty="0" smtClean="0"/>
              <a:t>произведении Мамина- Сибиряка для </a:t>
            </a:r>
            <a:r>
              <a:rPr lang="ru-RU" sz="2400" dirty="0" smtClean="0"/>
              <a:t>детей.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 smtClean="0"/>
              <a:t>«Сказке про храброго зайца» писатель стареется внушить детям, что нужно верить в себя, в собственные силы, а ещё если тебя поддерживают близкие, то никакие трудности не страшны.</a:t>
            </a:r>
            <a:endParaRPr lang="ru-RU" sz="2400" dirty="0"/>
          </a:p>
        </p:txBody>
      </p:sp>
      <p:pic>
        <p:nvPicPr>
          <p:cNvPr id="1026" name="Picture 2" descr="C:\Users\User\Documents\2023-2024\МАМИН -СИБИРЯК\hrabryy-zaya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1351672"/>
            <a:ext cx="3295318" cy="416556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User\Documents\шаблоны презентаций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1506" name="Picture 2" descr="C:\Users\User\Documents\2023-2024\Новая папка\3524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2086888" cy="2736304"/>
          </a:xfrm>
          <a:prstGeom prst="rect">
            <a:avLst/>
          </a:prstGeom>
          <a:noFill/>
        </p:spPr>
      </p:pic>
      <p:pic>
        <p:nvPicPr>
          <p:cNvPr id="21507" name="Picture 3" descr="C:\Users\User\Documents\2023-2024\Новая папка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052736"/>
            <a:ext cx="1996403" cy="254305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1508" name="Picture 4" descr="C:\Users\User\Documents\2023-2024\Новая папка\5116b5ff3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717032"/>
            <a:ext cx="2016224" cy="267149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95536" y="980729"/>
            <a:ext cx="3888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Помимо сказок </a:t>
            </a:r>
            <a:r>
              <a:rPr lang="ru-RU" sz="2400" dirty="0" smtClean="0"/>
              <a:t>Мамин - Сибиряк </a:t>
            </a:r>
            <a:r>
              <a:rPr lang="ru-RU" sz="2400" dirty="0"/>
              <a:t>писал детские рассказы о природе. Он стал своеобразным родоначальником этого жанра в русской литературе. Его произведения получали различные престижные премии, рассказ под названием «Зимовье на Студеной» удостоился золотой медали Петербургского комитета грамотности. </a:t>
            </a:r>
          </a:p>
        </p:txBody>
      </p:sp>
      <p:pic>
        <p:nvPicPr>
          <p:cNvPr id="9" name="Picture 9" descr="C:\Users\User\Documents\2023-2024\Новая папка\booco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052736"/>
            <a:ext cx="1977008" cy="25527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cuments\шаблоны презентаций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227687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2D050"/>
                </a:solidFill>
                <a:latin typeface="+mj-lt"/>
              </a:rPr>
              <a:t>Благодарю, за внимание!</a:t>
            </a:r>
            <a:endParaRPr lang="ru-RU" sz="4000" b="1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22532" name="Picture 4" descr="C:\Users\User\Documents\2023-2024\Новая папка\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 t="43700" b="22700"/>
          <a:stretch>
            <a:fillRect/>
          </a:stretch>
        </p:blipFill>
        <p:spPr bwMode="auto">
          <a:xfrm>
            <a:off x="1619672" y="3933056"/>
            <a:ext cx="591882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ocuments\шаблоны презентаций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395536" y="1268760"/>
            <a:ext cx="4464496" cy="4857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  </a:t>
            </a:r>
            <a:r>
              <a:rPr lang="ru-RU" sz="2400" dirty="0" smtClean="0"/>
              <a:t>Мамин Дмитрий </a:t>
            </a:r>
            <a:r>
              <a:rPr lang="ru-RU" sz="2400" dirty="0" err="1" smtClean="0"/>
              <a:t>Наркисович</a:t>
            </a:r>
            <a:r>
              <a:rPr lang="ru-RU" sz="2400" dirty="0" smtClean="0"/>
              <a:t>, псевдоним Сибиряк. Родился 6 ноября 1852 года в семье заводского священника </a:t>
            </a:r>
            <a:r>
              <a:rPr lang="ru-RU" sz="2400" dirty="0"/>
              <a:t>в заводском поселке </a:t>
            </a:r>
            <a:r>
              <a:rPr lang="ru-RU" sz="2400" dirty="0" err="1"/>
              <a:t>Висимо-Шайтанском</a:t>
            </a:r>
            <a:r>
              <a:rPr lang="ru-RU" sz="2400" dirty="0"/>
              <a:t> Пермской губернии (сейчас — Свердловская область).</a:t>
            </a:r>
            <a:r>
              <a:rPr lang="ru-RU" sz="2400" dirty="0" smtClean="0"/>
              <a:t> </a:t>
            </a:r>
            <a:r>
              <a:rPr lang="ru-RU" sz="2400" dirty="0"/>
              <a:t>Поселок располагался на границе между Европой и Азией, и был окружен прекрасными горами.</a:t>
            </a:r>
          </a:p>
        </p:txBody>
      </p:sp>
      <p:pic>
        <p:nvPicPr>
          <p:cNvPr id="2051" name="Picture 3" descr="C:\Users\User\Documents\2023-2024\Новая папка\mamin-sibiryak-chitat-skazk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91" r="17870"/>
          <a:stretch>
            <a:fillRect/>
          </a:stretch>
        </p:blipFill>
        <p:spPr bwMode="auto">
          <a:xfrm>
            <a:off x="5148065" y="1196752"/>
            <a:ext cx="324036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ocuments\шаблоны презентаций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68952" cy="936104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dirty="0" smtClean="0">
                <a:latin typeface="+mn-lt"/>
              </a:rPr>
              <a:t>Материально семья жила очень скромно: его отец был заводским священником, а мама —  учительницей местной школы. Зато в доме было много книг, любовь к чтению и интерес к литературе у писателя зародились еще в раннем возрасте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3074" name="Picture 2" descr="C:\Users\User\Documents\2023-2024\Новая папка\mamin-sibiryak-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92896"/>
            <a:ext cx="2624582" cy="406219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075" name="Picture 3" descr="C:\Users\User\Documents\2023-2024\Новая папка\mamin-sibiryak-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27984" y="2492896"/>
            <a:ext cx="3888432" cy="402024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рамки\1563217994_summer-frame-collag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1196752"/>
            <a:ext cx="5832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Писателя называют «певцом Урала». </a:t>
            </a:r>
          </a:p>
          <a:p>
            <a:pPr algn="ctr"/>
            <a:r>
              <a:rPr lang="ru-RU" sz="2400" dirty="0" smtClean="0"/>
              <a:t>«Урал</a:t>
            </a:r>
            <a:r>
              <a:rPr lang="ru-RU" sz="2400" dirty="0"/>
              <a:t>, Урал! Тело каменно, сердце пламенно...» — говорил </a:t>
            </a:r>
            <a:r>
              <a:rPr lang="ru-RU" sz="2400" dirty="0" err="1"/>
              <a:t>Мамин-Сибиряк</a:t>
            </a:r>
            <a:r>
              <a:rPr lang="ru-RU" sz="2400" dirty="0"/>
              <a:t>. Он много путешествовал по Уральским горам и их окрестностям. Впечатления от этих походов </a:t>
            </a:r>
            <a:r>
              <a:rPr lang="ru-RU" sz="2400" dirty="0" smtClean="0"/>
              <a:t>легли в  </a:t>
            </a:r>
            <a:r>
              <a:rPr lang="ru-RU" sz="2400" dirty="0"/>
              <a:t>основу книги «От Урала до Москвы». С 2002 года существует литературная премия  его имени, которую вручают писателям за литературу об Урале.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cuments\шаблоны презентаций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139952" y="1014601"/>
            <a:ext cx="50040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Как детский писатель,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Мамин -Сибиряк раскрылся, именно, благодаря дочери, 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это доставляло ему удовольствие.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"Если бы я был богат, то посвятил бы себя именно детской литературе. Ведь это счастье - писать для детей"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признался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Мамин-Сибиряк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Своей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Алёнушке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Дмитрий посвятил отдельный сборник сказок под названием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Алёнушкины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сказки».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Позже писатель признавался, что написал его с большой любовью, граничащей с самоотречением.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Picture 3" descr="C:\Users\User\Documents\2023-2024\Новая папка\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744416" cy="530150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User\Documents\шаблоны презентаций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347864" y="1162254"/>
            <a:ext cx="51845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Отличительной чертой «</a:t>
            </a:r>
            <a:r>
              <a:rPr lang="ru-RU" sz="2400" dirty="0" err="1" smtClean="0"/>
              <a:t>Аленушкиных</a:t>
            </a:r>
            <a:r>
              <a:rPr lang="ru-RU" sz="2400" dirty="0" smtClean="0"/>
              <a:t> сказок» является их лиричность, задушевность.</a:t>
            </a:r>
            <a:endParaRPr lang="ru-RU" sz="24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Автор с нежностью рисует образ своей слушательницы и читательницы — маленькой </a:t>
            </a:r>
            <a:r>
              <a:rPr lang="ru-RU" sz="2400" dirty="0" err="1" smtClean="0"/>
              <a:t>Алёнушки</a:t>
            </a:r>
            <a:r>
              <a:rPr lang="ru-RU" sz="2400" dirty="0" smtClean="0"/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Любовно к ней относятся цветы, насекомые, птицы. И сама она говорит: «Папа, я всех люблю» .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Сказки </a:t>
            </a:r>
            <a:r>
              <a:rPr lang="ru-RU" sz="2400" dirty="0"/>
              <a:t>замечательные, одна интереснее другой. В этих сказках яркие краски солнечного дня, красота щедрой русской природы.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3284984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34" name="Picture 14" descr="C:\Users\User\Documents\2023-2024\Новая папк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45854"/>
            <a:ext cx="2827333" cy="394338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cuments\шаблоны презентаций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12474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В первом издании </a:t>
            </a:r>
            <a:r>
              <a:rPr lang="ru-RU" sz="2000" dirty="0" smtClean="0"/>
              <a:t>сборник состоял из восьми сказок. </a:t>
            </a:r>
            <a:r>
              <a:rPr lang="ru-RU" sz="2000" u="sng" dirty="0" smtClean="0"/>
              <a:t>Во втором издании</a:t>
            </a:r>
            <a:r>
              <a:rPr lang="ru-RU" sz="2000" dirty="0" smtClean="0"/>
              <a:t> к ним было добавлено еще две: «Умнее всех» и «Притча о молочке, овсяной кашке и сером плутишке Ваське». В этом составе только при жизни писателя «</a:t>
            </a:r>
            <a:r>
              <a:rPr lang="ru-RU" sz="2000" dirty="0" err="1" smtClean="0"/>
              <a:t>Алёнушкины</a:t>
            </a:r>
            <a:r>
              <a:rPr lang="ru-RU" sz="2000" dirty="0" smtClean="0"/>
              <a:t> </a:t>
            </a:r>
            <a:r>
              <a:rPr lang="ru-RU" sz="2000" dirty="0" smtClean="0"/>
              <a:t>сказки» выдержали десять изданий.</a:t>
            </a:r>
            <a:endParaRPr lang="ru-RU" sz="20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1099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348880"/>
            <a:ext cx="84249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сборник вошли произведения: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Сказка про Храброго зайца - длинные уши, косые глаза, короткий хвост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Сказка про </a:t>
            </a:r>
            <a:r>
              <a:rPr lang="ru-RU" sz="20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Козявочку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Сказка про Комара Комаровича - длинный нос, и про мохнатого Мишу - короткий хвост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Ванькины именины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Сказка про Воробья </a:t>
            </a:r>
            <a:r>
              <a:rPr lang="ru-RU" sz="20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Воробеича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Ерша </a:t>
            </a:r>
            <a:r>
              <a:rPr lang="ru-RU" sz="20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Ершовича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веселого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трубочиста    Яшу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Сказка о том, как жила-была последняя Муха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Сказочка про </a:t>
            </a:r>
            <a:r>
              <a:rPr lang="ru-RU" sz="20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Воронушку-черную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головушку и желтую Канарейку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Умнее всех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Притча о Молочке, овсяной Кашке и сером котишке Мурке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Пора Спать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шаблоны презентаций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ocuments\2023-2024\Новая папка\Dmitrij_MaminSibiryak__Aljonushkniy_skazk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1728192" cy="243227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3554" name="Picture 2" descr="C:\Users\User\Documents\2023-2024\Новая папка\12216391.jpg"/>
          <p:cNvPicPr>
            <a:picLocks noChangeAspect="1" noChangeArrowheads="1"/>
          </p:cNvPicPr>
          <p:nvPr/>
        </p:nvPicPr>
        <p:blipFill>
          <a:blip r:embed="rId4" cstate="print"/>
          <a:srcRect b="3623"/>
          <a:stretch>
            <a:fillRect/>
          </a:stretch>
        </p:blipFill>
        <p:spPr bwMode="auto">
          <a:xfrm>
            <a:off x="6948264" y="4005064"/>
            <a:ext cx="1728193" cy="222076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23555" name="Picture 3" descr="C:\Users\User\Documents\2023-2024\Новая папка\e73a58d62aba7cbdb43e4451697543e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05064"/>
            <a:ext cx="1872208" cy="228523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7" name="Picture 5" descr="C:\Users\User\Documents\2023-2024\Новая папка\Dmitrij_MaminSibiryak__Pro_poslednyuyu_Muhu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05064"/>
            <a:ext cx="1742910" cy="23042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3556" name="Picture 4" descr="C:\Users\User\Documents\2023-2024\Новая папка\12291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005064"/>
            <a:ext cx="1753133" cy="23042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23557" name="Picture 5" descr="C:\Users\User\Documents\2023-2024\Новая папка\sddefault.jpg"/>
          <p:cNvPicPr>
            <a:picLocks noChangeAspect="1" noChangeArrowheads="1"/>
          </p:cNvPicPr>
          <p:nvPr/>
        </p:nvPicPr>
        <p:blipFill>
          <a:blip r:embed="rId8" cstate="print"/>
          <a:srcRect l="31100" t="12201" r="26374" b="12200"/>
          <a:stretch>
            <a:fillRect/>
          </a:stretch>
        </p:blipFill>
        <p:spPr bwMode="auto">
          <a:xfrm>
            <a:off x="6876256" y="1340768"/>
            <a:ext cx="1836204" cy="244827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23558" name="Picture 6" descr="C:\Users\User\Documents\2023-2024\Новая папка\i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1340768"/>
            <a:ext cx="1847850" cy="246697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6" descr="C:\Users\User\Documents\2023-2024\Новая папка\2016-03-30_13473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1340768"/>
            <a:ext cx="1800200" cy="25202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\Documents\шаблоны презентаций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44008" y="1196752"/>
            <a:ext cx="3960440" cy="5406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Самая известная сказка — «Серая шейка» стала олицетворением его маленькой дочери, дороже которой у прозаика не было никого в мире.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«Это моя любимая книжка – её писала сама любовь, и потому она переживёт всё остальное», — говорил автор про сказку «Серая Шейка», в которой рассказывается о том, как важна в жизни дружба.</a:t>
            </a:r>
            <a:endParaRPr lang="ru-RU" sz="2400" dirty="0"/>
          </a:p>
        </p:txBody>
      </p:sp>
      <p:pic>
        <p:nvPicPr>
          <p:cNvPr id="7176" name="Picture 8" descr="C:\Users\User\Documents\2023-2024\Новая папк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723" y="1556792"/>
            <a:ext cx="3269332" cy="4248472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615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Добрые и мудрые сказки Д.Н. Мамина-Сибиряка</vt:lpstr>
      <vt:lpstr>Слайд 2</vt:lpstr>
      <vt:lpstr>  Материально семья жила очень скромно: его отец был заводским священником, а мама —  учительницей местной школы. Зато в доме было много книг, любовь к чтению и интерес к литературе у писателя зародились еще в раннем возрасте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Добрые и мудрые сказки Д.Н. Мамина-Сибиряка</dc:title>
  <dc:creator>User</dc:creator>
  <cp:lastModifiedBy>User</cp:lastModifiedBy>
  <cp:revision>20</cp:revision>
  <dcterms:created xsi:type="dcterms:W3CDTF">2023-11-04T08:53:23Z</dcterms:created>
  <dcterms:modified xsi:type="dcterms:W3CDTF">2023-11-07T02:01:12Z</dcterms:modified>
</cp:coreProperties>
</file>