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68" r:id="rId4"/>
    <p:sldId id="257" r:id="rId5"/>
    <p:sldId id="262" r:id="rId6"/>
    <p:sldId id="265" r:id="rId7"/>
    <p:sldId id="267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8" d="100"/>
          <a:sy n="58" d="100"/>
        </p:scale>
        <p:origin x="251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ocuments\2023-2024\Картинки с детьми и рамки\1652989766_4-celes-club-p-fon-dlya-vorda-detskii-sad-krasivi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611560"/>
            <a:ext cx="6048672" cy="7992887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1196752" y="1043609"/>
            <a:ext cx="4752528" cy="25202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Правила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группы №5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«Весёлые ребята»</a:t>
            </a:r>
          </a:p>
        </p:txBody>
      </p:sp>
      <p:pic>
        <p:nvPicPr>
          <p:cNvPr id="1027" name="Picture 3" descr="C:\Users\User\Pictures\Картинки с детьми\maxresdefault.jpg"/>
          <p:cNvPicPr>
            <a:picLocks noChangeAspect="1" noChangeArrowheads="1"/>
          </p:cNvPicPr>
          <p:nvPr/>
        </p:nvPicPr>
        <p:blipFill>
          <a:blip r:embed="rId3" cstate="print"/>
          <a:srcRect l="5901" t="14534" r="6951" b="5201"/>
          <a:stretch>
            <a:fillRect/>
          </a:stretch>
        </p:blipFill>
        <p:spPr bwMode="auto">
          <a:xfrm>
            <a:off x="1268760" y="5508104"/>
            <a:ext cx="4392488" cy="227562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E5A2F3-D623-2055-BCC3-87C531BB2796}"/>
              </a:ext>
            </a:extLst>
          </p:cNvPr>
          <p:cNvSpPr txBox="1"/>
          <p:nvPr/>
        </p:nvSpPr>
        <p:spPr>
          <a:xfrm>
            <a:off x="1988840" y="4067944"/>
            <a:ext cx="3132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Составила Панова И. В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воспитатель ВКК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2023-2024\Картинки с детьми и рамки\1652989766_4-celes-club-p-fon-dlya-vorda-detskii-sad-krasivi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0"/>
            <a:ext cx="5688632" cy="4475058"/>
          </a:xfrm>
          <a:prstGeom prst="rect">
            <a:avLst/>
          </a:prstGeom>
          <a:noFill/>
        </p:spPr>
      </p:pic>
      <p:pic>
        <p:nvPicPr>
          <p:cNvPr id="3" name="Picture 2" descr="C:\Users\User\Documents\2023-2024\Картинки с детьми и рамки\1652989766_4-celes-club-p-fon-dlya-vorda-detskii-sad-krasivi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4499992"/>
            <a:ext cx="5720329" cy="44999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64904" y="251521"/>
            <a:ext cx="30243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Если хочешь прогуляться,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Нужно быстро одеваться,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6712" y="2195736"/>
            <a:ext cx="2808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Шкафчик свой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открывай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И одежду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доставай.</a:t>
            </a:r>
          </a:p>
        </p:txBody>
      </p:sp>
      <p:pic>
        <p:nvPicPr>
          <p:cNvPr id="1026" name="Picture 2" descr="C:\Users\User\Pictures\Картинки с детьми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8960" y="2411760"/>
            <a:ext cx="2537942" cy="179348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80728" y="5364088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Все ребятки на кроватки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Все молчок!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Потому что у нас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Тихий час!</a:t>
            </a:r>
          </a:p>
        </p:txBody>
      </p:sp>
      <p:pic>
        <p:nvPicPr>
          <p:cNvPr id="1027" name="Picture 3" descr="C:\Users\User\Pictures\Картинки с детьми\1682427314_kartinki-pibig-info-p-tikhii-chas-kartinki-arti-pinterest-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728" y="7356296"/>
            <a:ext cx="2304256" cy="1535787"/>
          </a:xfrm>
          <a:prstGeom prst="rect">
            <a:avLst/>
          </a:prstGeom>
          <a:noFill/>
        </p:spPr>
      </p:pic>
      <p:pic>
        <p:nvPicPr>
          <p:cNvPr id="15" name="Picture 3" descr="C:\Users\User\Pictures\Картинки с детьми\1682427314_kartinki-pibig-info-p-tikhii-chas-kartinki-arti-pinterest-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4984" y="7380312"/>
            <a:ext cx="2268225" cy="1511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cuments\2023-2024\Картинки с детьми и рамки\1652989766_4-celes-club-p-fon-dlya-vorda-detskii-sad-krasivie-4.jpg"/>
          <p:cNvPicPr>
            <a:picLocks noChangeAspect="1" noChangeArrowheads="1"/>
          </p:cNvPicPr>
          <p:nvPr/>
        </p:nvPicPr>
        <p:blipFill>
          <a:blip r:embed="rId2" cstate="print"/>
          <a:srcRect t="70747"/>
          <a:stretch>
            <a:fillRect/>
          </a:stretch>
        </p:blipFill>
        <p:spPr bwMode="auto">
          <a:xfrm>
            <a:off x="548680" y="2699792"/>
            <a:ext cx="5760640" cy="1616752"/>
          </a:xfrm>
          <a:prstGeom prst="rect">
            <a:avLst/>
          </a:prstGeom>
          <a:noFill/>
        </p:spPr>
      </p:pic>
      <p:pic>
        <p:nvPicPr>
          <p:cNvPr id="5" name="Picture 2" descr="C:\Users\User\Documents\2023-2024\Картинки с детьми и рамки\1652989766_4-celes-club-p-fon-dlya-vorda-detskii-sad-krasivie-4.jpg"/>
          <p:cNvPicPr>
            <a:picLocks noChangeAspect="1" noChangeArrowheads="1"/>
          </p:cNvPicPr>
          <p:nvPr/>
        </p:nvPicPr>
        <p:blipFill>
          <a:blip r:embed="rId2" cstate="print"/>
          <a:srcRect r="-2381" b="55856"/>
          <a:stretch>
            <a:fillRect/>
          </a:stretch>
        </p:blipFill>
        <p:spPr bwMode="auto">
          <a:xfrm>
            <a:off x="548680" y="179512"/>
            <a:ext cx="5904656" cy="3416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720" y="611560"/>
            <a:ext cx="4968552" cy="1872208"/>
          </a:xfrm>
        </p:spPr>
        <p:txBody>
          <a:bodyPr>
            <a:noAutofit/>
          </a:bodyPr>
          <a:lstStyle/>
          <a:p>
            <a:pPr lvl="0" algn="l"/>
            <a:br>
              <a:rPr lang="ru-RU" sz="32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lang="ru-RU" sz="32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lang="ru-RU" sz="32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lang="ru-RU" sz="32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lang="ru-RU" sz="32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lang="ru-RU" sz="32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lang="ru-RU" sz="32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lang="ru-RU" sz="32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lang="ru-RU" sz="32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Нам здороваться не лень:</a:t>
            </a:r>
            <a:br>
              <a:rPr lang="ru-RU" sz="30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Всем «Привет!» и «Добрый день!»</a:t>
            </a:r>
            <a:br>
              <a:rPr lang="ru-RU" sz="30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Если каждый улыбнется –</a:t>
            </a:r>
            <a:br>
              <a:rPr lang="ru-RU" sz="30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Утро доброе начнётся.</a:t>
            </a:r>
            <a:br>
              <a:rPr lang="ru-RU" sz="3200" dirty="0">
                <a:latin typeface="+mn-lt"/>
                <a:cs typeface="Arial" pitchFamily="34" charset="0"/>
              </a:rPr>
            </a:br>
            <a:br>
              <a:rPr lang="ru-RU" sz="3200" dirty="0"/>
            </a:br>
            <a:br>
              <a:rPr lang="ru-RU" sz="3200" dirty="0"/>
            </a:b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User\Pictures\Картинки с детьми\1673507503_gas-kvas-com-p-pravila-povedeniya-v-detskom-sadu-risunki-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501" t="26611" r="10334" b="8056"/>
          <a:stretch>
            <a:fillRect/>
          </a:stretch>
        </p:blipFill>
        <p:spPr bwMode="auto">
          <a:xfrm>
            <a:off x="3501008" y="611560"/>
            <a:ext cx="2254537" cy="1413291"/>
          </a:xfrm>
          <a:prstGeom prst="rect">
            <a:avLst/>
          </a:prstGeom>
          <a:noFill/>
        </p:spPr>
      </p:pic>
      <p:pic>
        <p:nvPicPr>
          <p:cNvPr id="7" name="Picture 2" descr="C:\Users\User\Documents\2023-2024\Картинки с детьми и рамки\1652989766_4-celes-club-p-fon-dlya-vorda-detskii-sad-krasivi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8" y="4427985"/>
            <a:ext cx="5688632" cy="4608512"/>
          </a:xfrm>
          <a:prstGeom prst="rect">
            <a:avLst/>
          </a:prstGeom>
          <a:noFill/>
        </p:spPr>
      </p:pic>
      <p:pic>
        <p:nvPicPr>
          <p:cNvPr id="10243" name="Picture 3" descr="C:\Users\User\Pictures\Картинки с детьми\1673507495_gas-kvas-com-p-pravila-povedeniya-v-detskom-sadu-risunki-4.jpg"/>
          <p:cNvPicPr>
            <a:picLocks noChangeAspect="1" noChangeArrowheads="1"/>
          </p:cNvPicPr>
          <p:nvPr/>
        </p:nvPicPr>
        <p:blipFill>
          <a:blip r:embed="rId4" cstate="print"/>
          <a:srcRect l="8400" t="17024" r="7601" b="7786"/>
          <a:stretch>
            <a:fillRect/>
          </a:stretch>
        </p:blipFill>
        <p:spPr bwMode="auto">
          <a:xfrm>
            <a:off x="2996952" y="6804248"/>
            <a:ext cx="2771630" cy="183620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08720" y="5220071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Пришли родители,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попроси разрешения пойти домой и попрощайся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 со всеми!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2023-2024\Картинки с детьми и рамки\1652989766_4-celes-club-p-fon-dlya-vorda-detskii-sad-krasivi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801" y="251520"/>
            <a:ext cx="5635511" cy="4464496"/>
          </a:xfrm>
          <a:prstGeom prst="rect">
            <a:avLst/>
          </a:prstGeom>
          <a:noFill/>
        </p:spPr>
      </p:pic>
      <p:pic>
        <p:nvPicPr>
          <p:cNvPr id="6" name="Picture 2" descr="C:\Users\User\Documents\2023-2024\Картинки с детьми и рамки\1652989766_4-celes-club-p-fon-dlya-vorda-detskii-sad-krasivi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863" y="4788024"/>
            <a:ext cx="5640693" cy="4176464"/>
          </a:xfrm>
          <a:prstGeom prst="rect">
            <a:avLst/>
          </a:prstGeom>
          <a:noFill/>
        </p:spPr>
      </p:pic>
      <p:pic>
        <p:nvPicPr>
          <p:cNvPr id="4099" name="Picture 3" descr="C:\Users\User\Pictures\Картинки с детьми\pit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056" y="7183370"/>
            <a:ext cx="1734825" cy="150496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44824" y="899592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Делиться – это так чудесно!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Играть всем вместе интересно!</a:t>
            </a:r>
          </a:p>
        </p:txBody>
      </p:sp>
      <p:pic>
        <p:nvPicPr>
          <p:cNvPr id="13" name="Picture 2" descr="C:\Users\User\Pictures\Картинки с детьми\5kM77eOzu6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4784" y="2901453"/>
            <a:ext cx="3960440" cy="158414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196752" y="5364088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За столом – не веселиться,</a:t>
            </a:r>
            <a:br>
              <a:rPr lang="ru-RU" sz="3000" b="1" dirty="0">
                <a:solidFill>
                  <a:srgbClr val="0070C0"/>
                </a:solidFill>
              </a:rPr>
            </a:br>
            <a:r>
              <a:rPr lang="ru-RU" sz="3000" b="1" dirty="0">
                <a:solidFill>
                  <a:srgbClr val="0070C0"/>
                </a:solidFill>
              </a:rPr>
              <a:t>Чтобы вдруг </a:t>
            </a:r>
          </a:p>
          <a:p>
            <a:pPr algn="ctr"/>
            <a:r>
              <a:rPr lang="ru-RU" sz="3000" b="1" dirty="0">
                <a:solidFill>
                  <a:srgbClr val="0070C0"/>
                </a:solidFill>
              </a:rPr>
              <a:t>не подавиться.</a:t>
            </a:r>
          </a:p>
          <a:p>
            <a:r>
              <a:rPr lang="ru-RU" sz="3000" b="1" dirty="0">
                <a:solidFill>
                  <a:srgbClr val="0070C0"/>
                </a:solidFill>
              </a:rPr>
              <a:t>Всем известно, что обеды</a:t>
            </a:r>
            <a:br>
              <a:rPr lang="ru-RU" sz="3000" b="1" dirty="0">
                <a:solidFill>
                  <a:srgbClr val="0070C0"/>
                </a:solidFill>
              </a:rPr>
            </a:br>
            <a:r>
              <a:rPr lang="ru-RU" sz="3000" b="1" dirty="0">
                <a:solidFill>
                  <a:srgbClr val="0070C0"/>
                </a:solidFill>
              </a:rPr>
              <a:t>Мы проводим </a:t>
            </a:r>
          </a:p>
          <a:p>
            <a:r>
              <a:rPr lang="ru-RU" sz="3000" b="1" dirty="0">
                <a:solidFill>
                  <a:srgbClr val="0070C0"/>
                </a:solidFill>
              </a:rPr>
              <a:t>без беседы.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cuments\2023-2024\Картинки с детьми и рамки\1652989766_4-celes-club-p-fon-dlya-vorda-detskii-sad-krasivi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107504"/>
            <a:ext cx="5492136" cy="4320480"/>
          </a:xfrm>
          <a:prstGeom prst="rect">
            <a:avLst/>
          </a:prstGeom>
          <a:noFill/>
        </p:spPr>
      </p:pic>
      <p:pic>
        <p:nvPicPr>
          <p:cNvPr id="2" name="Picture 2" descr="C:\Users\User\Documents\2023-2024\Картинки с детьми и рамки\1652989766_4-celes-club-p-fon-dlya-vorda-detskii-sad-krasivi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708" y="4499992"/>
            <a:ext cx="5472608" cy="4536504"/>
          </a:xfrm>
          <a:prstGeom prst="rect">
            <a:avLst/>
          </a:prstGeom>
          <a:noFill/>
        </p:spPr>
      </p:pic>
      <p:pic>
        <p:nvPicPr>
          <p:cNvPr id="5" name="Picture 4" descr="C:\Users\User\Pictures\Картинки с детьми\acfc275e5ac322678b469c6095d39661.jpg"/>
          <p:cNvPicPr>
            <a:picLocks noChangeAspect="1" noChangeArrowheads="1"/>
          </p:cNvPicPr>
          <p:nvPr/>
        </p:nvPicPr>
        <p:blipFill>
          <a:blip r:embed="rId3" cstate="print"/>
          <a:srcRect l="63034" t="53738" r="4546" b="27163"/>
          <a:stretch>
            <a:fillRect/>
          </a:stretch>
        </p:blipFill>
        <p:spPr bwMode="auto">
          <a:xfrm>
            <a:off x="3789041" y="7092280"/>
            <a:ext cx="1901010" cy="1584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68760" y="5076057"/>
            <a:ext cx="4608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Надо теплою водой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Руки мыть перед едой!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Попадут микробы в рот-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Может заболеть живот.</a:t>
            </a:r>
          </a:p>
          <a:p>
            <a:endParaRPr lang="ru-RU" sz="3200" b="1" dirty="0">
              <a:solidFill>
                <a:srgbClr val="0070C0"/>
              </a:solidFill>
            </a:endParaRPr>
          </a:p>
          <a:p>
            <a:endParaRPr lang="ru-RU" sz="3200" b="1" dirty="0">
              <a:solidFill>
                <a:srgbClr val="0070C0"/>
              </a:solidFill>
            </a:endParaRPr>
          </a:p>
          <a:p>
            <a:endParaRPr lang="ru-RU" sz="3200" b="1" dirty="0">
              <a:solidFill>
                <a:srgbClr val="0070C0"/>
              </a:solidFill>
            </a:endParaRPr>
          </a:p>
          <a:p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C:\Users\User\Pictures\Картинки с детьми\image002.png">
            <a:extLst>
              <a:ext uri="{FF2B5EF4-FFF2-40B4-BE49-F238E27FC236}">
                <a16:creationId xmlns:a16="http://schemas.microsoft.com/office/drawing/2014/main" id="{5FC69386-2B99-0258-D62B-CA70BBA2A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6159" t="6982" r="6159" b="6982"/>
          <a:stretch>
            <a:fillRect/>
          </a:stretch>
        </p:blipFill>
        <p:spPr bwMode="auto">
          <a:xfrm>
            <a:off x="1268760" y="2267744"/>
            <a:ext cx="2907752" cy="210561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670212-D127-FAE2-0525-D651E0B62221}"/>
              </a:ext>
            </a:extLst>
          </p:cNvPr>
          <p:cNvSpPr txBox="1"/>
          <p:nvPr/>
        </p:nvSpPr>
        <p:spPr>
          <a:xfrm>
            <a:off x="1412776" y="899592"/>
            <a:ext cx="48440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На занятиях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один говорит,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остальные слушают!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cuments\2023-2024\Картинки с детьми и рамки\1652989766_4-celes-club-p-fon-dlya-vorda-detskii-sad-krasivi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4716015"/>
            <a:ext cx="5400600" cy="4320481"/>
          </a:xfrm>
          <a:prstGeom prst="rect">
            <a:avLst/>
          </a:prstGeom>
          <a:noFill/>
        </p:spPr>
      </p:pic>
      <p:pic>
        <p:nvPicPr>
          <p:cNvPr id="5" name="Picture 2" descr="C:\Users\User\Documents\2023-2024\Картинки с детьми и рамки\1652989766_4-celes-club-p-fon-dlya-vorda-detskii-sad-krasivi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179512"/>
            <a:ext cx="5400600" cy="4350406"/>
          </a:xfrm>
          <a:prstGeom prst="rect">
            <a:avLst/>
          </a:prstGeom>
          <a:noFill/>
        </p:spPr>
      </p:pic>
      <p:pic>
        <p:nvPicPr>
          <p:cNvPr id="6148" name="Picture 4" descr="C:\Users\User\Pictures\Картинки с детьми\1673507502_gas-kvas-com-p-pravila-povedeniya-v-detskom-sadu-risunki-11.jpg"/>
          <p:cNvPicPr>
            <a:picLocks noChangeAspect="1" noChangeArrowheads="1"/>
          </p:cNvPicPr>
          <p:nvPr/>
        </p:nvPicPr>
        <p:blipFill>
          <a:blip r:embed="rId3" cstate="print"/>
          <a:srcRect l="5040" t="11317" r="5921" b="7199"/>
          <a:stretch>
            <a:fillRect/>
          </a:stretch>
        </p:blipFill>
        <p:spPr bwMode="auto">
          <a:xfrm>
            <a:off x="2060848" y="2195736"/>
            <a:ext cx="3074341" cy="20882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84784" y="97160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Поиграл  – 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убери игрушки!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0768" y="5292080"/>
            <a:ext cx="4464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На гимнастику спешим, 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не резвимся, не шалим.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Зарядкой занимаемся –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Здоровьем заряжаемся </a:t>
            </a:r>
          </a:p>
        </p:txBody>
      </p:sp>
      <p:pic>
        <p:nvPicPr>
          <p:cNvPr id="6149" name="Picture 5" descr="C:\Users\User\Pictures\Картинки с детьми\заряд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F4FA"/>
              </a:clrFrom>
              <a:clrTo>
                <a:srgbClr val="EDF4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2856" y="7236296"/>
            <a:ext cx="2795017" cy="1560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cuments\2023-2024\Картинки с детьми и рамки\1652989766_4-celes-club-p-fon-dlya-vorda-detskii-sad-krasivi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735" y="179512"/>
            <a:ext cx="5400600" cy="4350406"/>
          </a:xfrm>
          <a:prstGeom prst="rect">
            <a:avLst/>
          </a:prstGeom>
          <a:noFill/>
        </p:spPr>
      </p:pic>
      <p:pic>
        <p:nvPicPr>
          <p:cNvPr id="5" name="Picture 2" descr="C:\Users\User\Documents\2023-2024\Картинки с детьми и рамки\1652989766_4-celes-club-p-fon-dlya-vorda-detskii-sad-krasivi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4644008"/>
            <a:ext cx="5407631" cy="4320480"/>
          </a:xfrm>
          <a:prstGeom prst="rect">
            <a:avLst/>
          </a:prstGeom>
          <a:noFill/>
        </p:spPr>
      </p:pic>
      <p:pic>
        <p:nvPicPr>
          <p:cNvPr id="9218" name="Picture 2" descr="C:\Users\User\Pictures\Картинки с детьми\b7d078f8c0d07de44e257144647d13c1.jpg"/>
          <p:cNvPicPr>
            <a:picLocks noChangeAspect="1" noChangeArrowheads="1"/>
          </p:cNvPicPr>
          <p:nvPr/>
        </p:nvPicPr>
        <p:blipFill>
          <a:blip r:embed="rId3" cstate="print"/>
          <a:srcRect b="7476"/>
          <a:stretch>
            <a:fillRect/>
          </a:stretch>
        </p:blipFill>
        <p:spPr bwMode="auto">
          <a:xfrm>
            <a:off x="3861048" y="6084169"/>
            <a:ext cx="1872207" cy="2474640"/>
          </a:xfrm>
          <a:prstGeom prst="rect">
            <a:avLst/>
          </a:prstGeom>
          <a:noFill/>
        </p:spPr>
      </p:pic>
      <p:pic>
        <p:nvPicPr>
          <p:cNvPr id="9219" name="Picture 3" descr="C:\Users\User\Pictures\Картинки с детьми\scale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9040" y="2267744"/>
            <a:ext cx="1844824" cy="20235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56792" y="5508104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Не обижай других ребят ,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и каждый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будет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тебе рад!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44" y="467544"/>
            <a:ext cx="45365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>
                <a:solidFill>
                  <a:srgbClr val="0070C0"/>
                </a:solidFill>
              </a:rPr>
              <a:t>Не нужны нам </a:t>
            </a:r>
          </a:p>
          <a:p>
            <a:pPr algn="r"/>
            <a:r>
              <a:rPr lang="ru-RU" sz="3000" b="1" dirty="0">
                <a:solidFill>
                  <a:srgbClr val="0070C0"/>
                </a:solidFill>
              </a:rPr>
              <a:t>злые ссоры,</a:t>
            </a:r>
          </a:p>
          <a:p>
            <a:pPr algn="ctr"/>
            <a:r>
              <a:rPr lang="ru-RU" sz="3000" b="1" dirty="0">
                <a:solidFill>
                  <a:srgbClr val="0070C0"/>
                </a:solidFill>
              </a:rPr>
              <a:t>Слезы, споры и раздоры.</a:t>
            </a:r>
          </a:p>
          <a:p>
            <a:r>
              <a:rPr lang="ru-RU" sz="3000" b="1" dirty="0">
                <a:solidFill>
                  <a:srgbClr val="0070C0"/>
                </a:solidFill>
              </a:rPr>
              <a:t>Не дерись, </a:t>
            </a:r>
          </a:p>
          <a:p>
            <a:r>
              <a:rPr lang="ru-RU" sz="3000" b="1" dirty="0">
                <a:solidFill>
                  <a:srgbClr val="0070C0"/>
                </a:solidFill>
              </a:rPr>
              <a:t>не обзывайся,</a:t>
            </a:r>
          </a:p>
          <a:p>
            <a:r>
              <a:rPr lang="ru-RU" sz="3000" b="1" dirty="0">
                <a:solidFill>
                  <a:srgbClr val="0070C0"/>
                </a:solidFill>
              </a:rPr>
              <a:t>Сам мирить </a:t>
            </a:r>
          </a:p>
          <a:p>
            <a:r>
              <a:rPr lang="ru-RU" sz="3000" b="1" dirty="0">
                <a:solidFill>
                  <a:srgbClr val="0070C0"/>
                </a:solidFill>
              </a:rPr>
              <a:t>ребят старайся!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211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Правила  группы №5 «Весёлые ребята»</vt:lpstr>
      <vt:lpstr>Презентация PowerPoint</vt:lpstr>
      <vt:lpstr>         Нам здороваться не лень: Всем «Привет!» и «Добрый день!» Если каждый улыбнется – Утро доброе начнётся.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нашей группы</dc:title>
  <cp:lastModifiedBy>Ирина Панова</cp:lastModifiedBy>
  <cp:revision>14</cp:revision>
  <dcterms:modified xsi:type="dcterms:W3CDTF">2025-01-26T06:10:08Z</dcterms:modified>
</cp:coreProperties>
</file>