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2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1004-E08D-4AF2-9F90-5C92DBE87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6242F-F67C-4E0B-9EF4-69D0B499F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6B463-2243-4097-8B71-ECE0D7C3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C92FF-1489-417F-8290-2CCBEA0B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9DB951-3E6B-4146-BA28-C2E76743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17E18-D3CA-4370-AA0F-042C258E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D788F4-A702-41FF-88C3-C4CAA2F63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F1C65-EC0A-407D-925E-398943D10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14D382-34C4-4220-8193-60C05CE0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52545-D50E-4865-BCCA-F39AC7C1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7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51763-97C4-41F1-B6BE-2A60B7737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38CB24-A6A4-4EB5-8D8E-4B7DB5991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707E2-7CA1-45B6-8985-2F380555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B00E2-076B-4F0C-84D1-DF5E4D6A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FCBD1-B732-4D90-BE22-21F89E22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7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A638-8C37-400C-AD9D-3FDE24D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8DCD3C-7429-4BA0-9970-B58F0920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A6461-40EB-4831-9DAE-A6A11385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AF1BF4-040D-4EA1-8957-7E7882B7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49D14-0FFC-4233-BCDA-1F7B793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5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56930-7F6D-4590-B676-01DB945D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3723C6-51A0-4842-A6BF-1826AE894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98677-B46E-46BD-8E36-BACC13C6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525A7-0F9C-45C3-8755-9D403061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EC7F2-A155-4E48-AAC3-7331CC09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7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9F7FF-6475-4849-9D16-E5A490F9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53A7C-2906-4C48-A964-36CCB6681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5E3F46-42AB-454B-9241-0744E6ED7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FE82-ACA3-435E-9520-681A5D11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630ED-597A-437B-8490-770ABE35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12AB2-2D2B-4029-8F54-F8946CE7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2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0F8B2-48F6-43B1-9933-F5ED9A03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B30897-B110-4D98-98E5-7C570079F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93C79E-077B-4C23-98CD-B70AD2401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E46EF0-9946-46BB-B927-6F5E45D25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F56C53-0969-4E3A-8029-2CEA1CED4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426AD3-7C17-4B69-B44B-818DE571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67BF2D-353D-4CAD-ACFB-7318CFBF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4DD95B-FC7E-47CC-80C8-ABD9FEA7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8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FAC2E-2737-4B25-9255-9DD53F87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7090B6-2BF5-4744-B36A-20B485D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1FFDBA-799E-4C1F-B231-24FF8283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6CCD3B-1B09-45C9-BE77-A8A3A20F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8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282771-F36E-4E58-8A8D-F9F01DAB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90731-9971-4620-B72A-39E9D8F2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D9585F-C985-464E-A9D4-6214153C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0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67014-6650-4254-BA62-B2213633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1886D1-AF3A-4AEF-A707-E107D232F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AAE49F-6E8C-4490-8102-E57D5FC09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A6679-CE98-4FCA-865D-C2F73FF8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2A3C66-1AD3-49DC-832D-9EC750BDA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41622C-4141-4EE2-9043-4817CA8B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7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6425A-855E-45D4-BAA9-11CD365F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D3D635-E166-4B3D-9978-6074524A1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698002-98C7-4CE1-A653-B1F935038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57BAA0-051E-45B9-AB53-C84E272C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28ACAD-A66C-4CDC-B2E3-2C5C4D7D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46A811-2094-4EE3-AB9B-E5184332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3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603C7-16E1-4AD9-B905-07B6846D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A8EE51-7565-4A39-8449-79E2338DD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1AF226-1CEE-417A-890C-A6230C10C6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E359-8E5C-4E1C-95A2-0BA8D2B75B0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D30B0-AC6A-412E-A0CE-DB3998FDF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89AA9A-3F5A-44EB-889E-DC18AA5D9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2855-CB85-46B2-B950-FD8E380CF7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0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E1A0D-7D33-4558-BBE8-8DC2FA3B2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8453" y="695325"/>
            <a:ext cx="8102555" cy="2950769"/>
          </a:xfrm>
        </p:spPr>
        <p:txBody>
          <a:bodyPr>
            <a:normAutofit/>
          </a:bodyPr>
          <a:lstStyle/>
          <a:p>
            <a:r>
              <a:rPr lang="ru-RU" sz="5200" dirty="0">
                <a:solidFill>
                  <a:schemeClr val="tx2"/>
                </a:solidFill>
                <a:latin typeface="a_MachinaNovaBrk" panose="04040704020B02020304" pitchFamily="82" charset="-52"/>
              </a:rPr>
              <a:t>Образовательная кинезиология в работе учителя-логопеда и учителя-дефектолога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16096-AE39-4430-B8A5-526BE5DCA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424" y="4167844"/>
            <a:ext cx="6214326" cy="1194731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Учитель-логопед: Егошина Анастасия Алексеевна</a:t>
            </a:r>
          </a:p>
          <a:p>
            <a:r>
              <a:rPr lang="ru-RU" dirty="0">
                <a:solidFill>
                  <a:schemeClr val="tx2"/>
                </a:solidFill>
                <a:latin typeface="Arial Black" panose="020B0A04020102020204" pitchFamily="34" charset="0"/>
              </a:rPr>
              <a:t>Учитель-дефектолог: Антонова Елена Павловна</a:t>
            </a:r>
          </a:p>
        </p:txBody>
      </p:sp>
    </p:spTree>
    <p:extLst>
      <p:ext uri="{BB962C8B-B14F-4D97-AF65-F5344CB8AC3E}">
        <p14:creationId xmlns:p14="http://schemas.microsoft.com/office/powerpoint/2010/main" val="64076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9146F-3F77-47BC-A958-ECBB063F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 упражнения развивают и закрепляют: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229FD-B389-45C5-9E59-90070F43A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зрительно-пространственную координацию и пространственно-графическую ориентацию;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навык зрительного восприятия при дифференцировании различных элементов;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синхронизацию работы глаз - рука;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графо-моторные навыки.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027132A-6B1E-40D2-83D7-48BA47591E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1" y="1690688"/>
            <a:ext cx="3619500" cy="48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318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D8D5-ECF0-4AB3-AD02-465DC58A6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7670800" cy="635063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 упражнения помогают: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настроить оба полушария на согласованную работу;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снять психоэмоциональное напряжение и утомление;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повысить сосредоточенность и улучшить память, внимание, речь;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мелкую моторику рук;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лучше усваивать учебный материал;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улучшить зрительное и пространственное восприятие;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раскрыть творческие и интеллектуальные способности.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C902E5-21E9-4DC1-8862-1A7EB7242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2235201"/>
            <a:ext cx="4074937" cy="288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5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232CB-0EE6-4A01-B1C4-5E4CC930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 включает: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4E0DC-1992-41FB-854B-8B9C93255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дыхательные упражнения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глазодвигательные упражнения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пальчиковую гимнастику, массаж и самомассаж пальчиков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с тренажерами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нейромоторные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двуручное рисование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нейропрописи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нейротренажеры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телесные упражнения, на координацию и развитие двигательных навыков.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69E5-4734-4D8A-ADBB-CEE40444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143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 в работе Антоновой Е.П. и Егошиной А.А.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CA6F069-7475-4664-8CB8-AC54310D22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22105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15B93AC-6B6C-473C-A843-383A256904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EF69-3033-4D39-AF73-EE4C5FFDC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развитие ребенка происходит при условии высокой двигательной активности.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ED3B5D-70BC-4C71-B813-897CEE5F9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" y="1786413"/>
            <a:ext cx="3673856" cy="4574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2635B4-B1CF-4764-B501-786E948E4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44" y="2046399"/>
            <a:ext cx="2112772" cy="317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5B1468-29C9-44FF-BE20-D14401A33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021" y="2844799"/>
            <a:ext cx="3465195" cy="346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68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9B82A-E748-4F67-99E4-992EEB29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68" y="751840"/>
            <a:ext cx="5174932" cy="168656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 – наука о развитии умственных способностей через специально организованные двигательные упражнения.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C1CC2-C4FF-4598-B506-9F9B9BE6B3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620423" y="3279738"/>
            <a:ext cx="2760030" cy="34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5D57D8C-E19A-414E-A067-57B947855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08960"/>
            <a:ext cx="3932237" cy="276002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развитие по принципу   от движения к интеллекту.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EB4473-2554-46D0-B884-F7E503EE5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7140" y="1111585"/>
            <a:ext cx="3636964" cy="2727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35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731AE-DBAF-416B-B76F-DE50FD2E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мозг состоит из двух полушарий, каждое из которых выполняет свои функции, отвечая за протекание определенных процессов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D7F3AC-6A0D-43B3-A883-6CB728CD6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71" y="2232025"/>
            <a:ext cx="804561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63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9563-D0EC-42D1-9DCA-36660CC3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A1E6C29-50CA-46A7-B046-9D3147C86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1" y="803275"/>
            <a:ext cx="5526706" cy="52514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91EC8A4-0BEA-4EE9-A7CC-17EE1E5F1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609600"/>
            <a:ext cx="3932237" cy="525938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 помогает нам выделить в каждой проблеме ключевые моменты, то есть отвечает за логические и аналитические мыслительные процессы, помогает думать последовательно.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3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DAEA9-2B52-4403-868E-ADE58A66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9933D76-4656-4E48-B2AB-BD8E9ADB6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1109662"/>
            <a:ext cx="6499437" cy="487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1AC550F-935C-4B51-B863-A61553A30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721360"/>
            <a:ext cx="3932237" cy="514762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отвечает за творческие процессы, интуицию. Оно помогает разбираться в ситуации, находя порой нестандартные, но при этом правильные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78192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C8B84-DBDF-46F2-B04F-8247B3AF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160"/>
            <a:ext cx="10515600" cy="15652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мозг гармонично и продуктивно работает, если задействованы оба полушария.  То есть, человеку необходима правильная работа не только каждого из них по отдельности, но и во взаимосвязи. Кинезиологические упражнения способствуют «выравниванию» такой ситуации.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5068ACE-6CDC-4037-8A56-FA4D5C4D5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14" y="3093242"/>
            <a:ext cx="4810972" cy="360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7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A5484-077A-42BB-B247-9079F4F5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Мозолистое тело             Мозжечок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7C5DFF3-6504-4C26-9271-E579061F00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825625"/>
            <a:ext cx="5181600" cy="377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DFAD3CF3-DDE6-427A-BAAD-75DCE02BD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34" y="1539716"/>
            <a:ext cx="3933412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19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45B222-3111-4881-80A4-FE988B46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3600"/>
            <a:ext cx="3932237" cy="27432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Мозолистое тело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координация работы мозга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информации из одного полушария в другое.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549E36-28CE-4C0D-BE8B-E92BF9189B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" b="179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8BEE0E4-522F-4806-A9AB-B9A8FCA34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342640"/>
            <a:ext cx="3932237" cy="252634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-контроль работы движений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координация и сенсорное восприятие.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14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347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a_MachinaNovaBrk</vt:lpstr>
      <vt:lpstr>Arial</vt:lpstr>
      <vt:lpstr>Arial Black</vt:lpstr>
      <vt:lpstr>Calibri</vt:lpstr>
      <vt:lpstr>Calibri Light</vt:lpstr>
      <vt:lpstr>Times New Roman</vt:lpstr>
      <vt:lpstr>Тема Office</vt:lpstr>
      <vt:lpstr>Образовательная кинезиология в работе учителя-логопеда и учителя-дефектолога</vt:lpstr>
      <vt:lpstr>Психическое развитие ребенка происходит при условии высокой двигательной активности.</vt:lpstr>
      <vt:lpstr>Кинезиология – наука о развитии умственных способностей через специально организованные двигательные упражнения.</vt:lpstr>
      <vt:lpstr>Наш мозг состоит из двух полушарий, каждое из которых выполняет свои функции, отвечая за протекание определенных процессов </vt:lpstr>
      <vt:lpstr>Презентация PowerPoint</vt:lpstr>
      <vt:lpstr>Презентация PowerPoint</vt:lpstr>
      <vt:lpstr>Известно, что мозг гармонично и продуктивно работает, если задействованы оба полушария.  То есть, человеку необходима правильная работа не только каждого из них по отдельности, но и во взаимосвязи. Кинезиологические упражнения способствуют «выравниванию» такой ситуации.</vt:lpstr>
      <vt:lpstr>Мозолистое тело             Мозжечок</vt:lpstr>
      <vt:lpstr>Мозолистое тело  - координация работы мозга  - передача информации из одного полушария в другое.  </vt:lpstr>
      <vt:lpstr>Кинезиологические упражнения развивают и закрепляют:</vt:lpstr>
      <vt:lpstr>Кинезиологические упражнения помогают: - настроить оба полушария на согласованную работу; - снять психоэмоциональное напряжение и утомление; - повысить сосредоточенность и улучшить память, внимание, речь; развить мелкую моторику рук; - лучше усваивать учебный материал; - улучшить зрительное и пространственное восприятие; - раскрыть творческие и интеллектуальные способности. </vt:lpstr>
      <vt:lpstr>КИНЕЗИОЛОГИЯ включает:</vt:lpstr>
      <vt:lpstr>Применение кинезиологических методов в работе Антоновой Е.П. и Егошиной А.А.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кинезиология в работе учителя-логопеда и учителя-дефектолога</dc:title>
  <dc:creator>Настя</dc:creator>
  <cp:lastModifiedBy>Настя</cp:lastModifiedBy>
  <cp:revision>3</cp:revision>
  <dcterms:created xsi:type="dcterms:W3CDTF">2022-05-16T04:12:46Z</dcterms:created>
  <dcterms:modified xsi:type="dcterms:W3CDTF">2022-05-16T05:26:54Z</dcterms:modified>
</cp:coreProperties>
</file>