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85" r:id="rId2"/>
    <p:sldId id="266" r:id="rId3"/>
    <p:sldId id="276" r:id="rId4"/>
    <p:sldId id="283" r:id="rId5"/>
    <p:sldId id="262" r:id="rId6"/>
    <p:sldId id="301" r:id="rId7"/>
    <p:sldId id="302" r:id="rId8"/>
    <p:sldId id="258" r:id="rId9"/>
    <p:sldId id="259" r:id="rId10"/>
    <p:sldId id="287" r:id="rId11"/>
    <p:sldId id="265" r:id="rId12"/>
    <p:sldId id="260" r:id="rId13"/>
    <p:sldId id="289" r:id="rId14"/>
    <p:sldId id="275" r:id="rId15"/>
    <p:sldId id="292" r:id="rId16"/>
    <p:sldId id="293" r:id="rId17"/>
    <p:sldId id="294" r:id="rId18"/>
    <p:sldId id="300" r:id="rId19"/>
    <p:sldId id="264" r:id="rId20"/>
    <p:sldId id="263" r:id="rId21"/>
    <p:sldId id="299" r:id="rId22"/>
    <p:sldId id="281" r:id="rId23"/>
    <p:sldId id="295" r:id="rId24"/>
    <p:sldId id="296" r:id="rId25"/>
    <p:sldId id="297" r:id="rId26"/>
    <p:sldId id="298" r:id="rId27"/>
    <p:sldId id="303" r:id="rId28"/>
    <p:sldId id="280" r:id="rId29"/>
    <p:sldId id="288" r:id="rId30"/>
    <p:sldId id="304" r:id="rId31"/>
    <p:sldId id="267" r:id="rId32"/>
    <p:sldId id="271" r:id="rId33"/>
    <p:sldId id="28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1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DB6E2-C5FF-4A3A-8E13-FA68C0E12C82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74C23-1778-4F08-AEC7-07F3789B8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08.06.2025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жд район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57188"/>
            <a:ext cx="7215188" cy="64293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КАРТА РОССИИ</a:t>
            </a:r>
          </a:p>
        </p:txBody>
      </p:sp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жд район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90"/>
            <a:ext cx="6429420" cy="6357982"/>
          </a:xfrm>
          <a:prstGeom prst="rect">
            <a:avLst/>
          </a:prstGeom>
          <a:noFill/>
        </p:spPr>
      </p:pic>
      <p:sp>
        <p:nvSpPr>
          <p:cNvPr id="4" name="Солнце 3"/>
          <p:cNvSpPr/>
          <p:nvPr/>
        </p:nvSpPr>
        <p:spPr>
          <a:xfrm>
            <a:off x="0" y="0"/>
            <a:ext cx="1285852" cy="114298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0" y="1500174"/>
            <a:ext cx="914400" cy="91440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0" y="2714620"/>
            <a:ext cx="1285852" cy="114298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0" y="5715016"/>
            <a:ext cx="1285852" cy="114298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0" y="4286256"/>
            <a:ext cx="914400" cy="91440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7858148" y="2857496"/>
            <a:ext cx="1285852" cy="114298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7858148" y="357166"/>
            <a:ext cx="1285852" cy="114298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Солнце 10"/>
          <p:cNvSpPr/>
          <p:nvPr/>
        </p:nvSpPr>
        <p:spPr>
          <a:xfrm>
            <a:off x="7858148" y="5715016"/>
            <a:ext cx="1285852" cy="114298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Улыбающееся лицо 11"/>
          <p:cNvSpPr/>
          <p:nvPr/>
        </p:nvSpPr>
        <p:spPr>
          <a:xfrm>
            <a:off x="8229600" y="4429132"/>
            <a:ext cx="914400" cy="91440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8229600" y="1643050"/>
            <a:ext cx="914400" cy="91440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user\Рабочий стол\Новая папка\1276_original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Documents and Settings\user\Рабочий стол\Новая папка\3df27fa3640a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"/>
            <a:ext cx="9143999" cy="68175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жд район\imag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975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user\Рабочий стол\Новая папка\vokzal-doneck-2-1974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изображения\58928.h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вокзал-музе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изображения\58929.h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54" y="764704"/>
            <a:ext cx="8028892" cy="592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Скульптура рабочей железной дороги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изображения\58930.h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19285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"/>
            <a:ext cx="7250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Скульптура «Путейцы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323528" y="0"/>
            <a:ext cx="7982272" cy="92867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Метрополитен.</a:t>
            </a:r>
          </a:p>
        </p:txBody>
      </p:sp>
      <p:pic>
        <p:nvPicPr>
          <p:cNvPr id="8" name="j0321055.jpg">
            <a:hlinkClick r:id="rId3" action="ppaction://hlinksldjump"/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tretch>
            <a:fillRect/>
          </a:stretch>
        </p:blipFill>
        <p:spPr>
          <a:xfrm>
            <a:off x="797018" y="980729"/>
            <a:ext cx="7704072" cy="5301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Рабочий стол\Новая папка\379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user\Рабочий стол\Новая папка\89485803_large_0_7b871_71829de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Documents and Settings\user\Рабочий стол\Новая папка\152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847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изображения\766977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369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5786" y="0"/>
            <a:ext cx="7715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 семейного отдыха «Таганский»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user\Рабочий стол\490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изображения\800px-Белочьий_вольер_Таганский_парк_Екатеринбург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6489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1472" y="285728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Вольеры для белок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изображения\800px-Кроличий_вольер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0891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158" y="0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Вольеры для кроликов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изображения\Taganskiy-park[1]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0"/>
            <a:ext cx="5286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57166"/>
            <a:ext cx="35718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Скульптура «Хозяйка Медной горы»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изображения\Taganskiy-par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511256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3575050" y="273050"/>
            <a:ext cx="5283230" cy="63706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251231" cy="46910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Скульптура «Илья Муромец на  распутье»</a:t>
            </a:r>
            <a:endParaRPr lang="ru-RU" sz="4400" b="1" dirty="0">
              <a:solidFill>
                <a:srgbClr val="FF0000"/>
              </a:solidFill>
            </a:endParaRPr>
          </a:p>
          <a:p>
            <a:endParaRPr lang="ru-RU" sz="4400" dirty="0"/>
          </a:p>
        </p:txBody>
      </p:sp>
    </p:spTree>
  </p:cSld>
  <p:clrMapOvr>
    <a:masterClrMapping/>
  </p:clrMapOvr>
  <p:transition spd="slow">
    <p:wheel spokes="8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изображения\post-1-13451743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80920" cy="53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158" y="0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Скульптура «Гусляр»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Рабочий стол\700_525_fix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86828" cy="69651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жд район\загруженное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581"/>
            <a:ext cx="9144000" cy="68845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user\Рабочий стол\Новая папка\yekaterinburg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Новая папка\yekaterinburg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изображения\aW1nLWZvdGtpLnlhbmRleC5ydS9nZXQvNjQyMi8zMDM0ODE1Mi4xNDAvMF82OGI3MV8yYzNhODc0NV9vcmlnP19faWQ9MjM4NDM=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752"/>
            <a:ext cx="9144000" cy="541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7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игровых видов спорта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user\Рабочий стол\Новая папка\1353160633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875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user\Рабочий стол\Новая папка\main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3999" cy="65008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700_525_fix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1950" y="0"/>
            <a:ext cx="950595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Рабочий стол\Новая папка\7_200910101431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0146"/>
            <a:ext cx="9144000" cy="68981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857752" cy="6583362"/>
          </a:xfrm>
        </p:spPr>
        <p:txBody>
          <a:bodyPr>
            <a:normAutofit fontScale="90000"/>
          </a:bodyPr>
          <a:lstStyle/>
          <a:p>
            <a:br>
              <a:rPr lang="ru-RU" sz="4000" b="1" dirty="0"/>
            </a:br>
            <a:r>
              <a:rPr lang="ru-RU" sz="4000" b="1" dirty="0">
                <a:solidFill>
                  <a:srgbClr val="FF0000"/>
                </a:solidFill>
              </a:rPr>
              <a:t>Екатеринбург основан как завод-крепость на реке Исети в 1723 году</a:t>
            </a:r>
            <a:r>
              <a:rPr lang="ru-RU" sz="4000" dirty="0">
                <a:solidFill>
                  <a:srgbClr val="FF0000"/>
                </a:solidFill>
              </a:rPr>
              <a:t>. Место для завода выбрал В. Татищев. Построен завод под руководством В. де Генина. Город назван в честь императрицы Екатерины I.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Содержимое 3" descr="http://586.tvoysadik.ru/images/I0189190333b1a90bb3384e458ae010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357166"/>
            <a:ext cx="378621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0"/>
            <a:ext cx="4857752" cy="6858000"/>
          </a:xfrm>
        </p:spPr>
        <p:txBody>
          <a:bodyPr>
            <a:noAutofit/>
          </a:bodyPr>
          <a:lstStyle/>
          <a:p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>Город возводился как столица горнозаводского края. Весной 1723 года по  указу императора Петра Первого на берегах реки Исеть развернулось строительство крупнейшего в России железоделательного завода. Инициатором строительства выступил В.Татищев, которого поддержал В. де Генин, предложивший назвать завод-крепость Екатеринбургом.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user\Рабочий стол\Новая папка\Pamjatnik_osnovateljam_Yekaterinburga-500x666.web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28624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Новая папка\0_8bbc6_279cd08b_XL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Новая папка\2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11" y="1"/>
            <a:ext cx="916461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136</Words>
  <Application>Microsoft Office PowerPoint</Application>
  <PresentationFormat>Экран (4:3)</PresentationFormat>
  <Paragraphs>16</Paragraphs>
  <Slides>33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Екатеринбург основан как завод-крепость на реке Исети в 1723 году. Место для завода выбрал В. Татищев. Построен завод под руководством В. де Генина. Город назван в честь императрицы Екатерины I.    </vt:lpstr>
      <vt:lpstr> Город возводился как столица горнозаводского края. Весной 1723 года по  указу императора Петра Первого на берегах реки Исеть развернулось строительство крупнейшего в России железоделательного завода. Инициатором строительства выступил В.Татищев, которого поддержал В. де Генин, предложивший назвать завод-крепость Екатеринбургом.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Ирина Панова</cp:lastModifiedBy>
  <cp:revision>17</cp:revision>
  <dcterms:modified xsi:type="dcterms:W3CDTF">2025-06-08T03:13:38Z</dcterms:modified>
</cp:coreProperties>
</file>