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35"/>
  </p:notesMasterIdLst>
  <p:sldIdLst>
    <p:sldId id="285" r:id="rId2"/>
    <p:sldId id="266" r:id="rId3"/>
    <p:sldId id="276" r:id="rId4"/>
    <p:sldId id="283" r:id="rId5"/>
    <p:sldId id="262" r:id="rId6"/>
    <p:sldId id="301" r:id="rId7"/>
    <p:sldId id="302" r:id="rId8"/>
    <p:sldId id="258" r:id="rId9"/>
    <p:sldId id="259" r:id="rId10"/>
    <p:sldId id="287" r:id="rId11"/>
    <p:sldId id="265" r:id="rId12"/>
    <p:sldId id="260" r:id="rId13"/>
    <p:sldId id="289" r:id="rId14"/>
    <p:sldId id="275" r:id="rId15"/>
    <p:sldId id="292" r:id="rId16"/>
    <p:sldId id="293" r:id="rId17"/>
    <p:sldId id="294" r:id="rId18"/>
    <p:sldId id="300" r:id="rId19"/>
    <p:sldId id="264" r:id="rId20"/>
    <p:sldId id="263" r:id="rId21"/>
    <p:sldId id="299" r:id="rId22"/>
    <p:sldId id="281" r:id="rId23"/>
    <p:sldId id="295" r:id="rId24"/>
    <p:sldId id="296" r:id="rId25"/>
    <p:sldId id="297" r:id="rId26"/>
    <p:sldId id="298" r:id="rId27"/>
    <p:sldId id="303" r:id="rId28"/>
    <p:sldId id="280" r:id="rId29"/>
    <p:sldId id="288" r:id="rId30"/>
    <p:sldId id="304" r:id="rId31"/>
    <p:sldId id="267" r:id="rId32"/>
    <p:sldId id="271" r:id="rId33"/>
    <p:sldId id="286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1210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CDB6E2-C5FF-4A3A-8E13-FA68C0E12C82}" type="datetimeFigureOut">
              <a:rPr lang="ru-RU" smtClean="0"/>
              <a:pPr/>
              <a:t>08.06.2025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174C23-1778-4F08-AEC7-07F3789B820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A7042-DEED-4AA1-9E89-4A16B2572577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Книжна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0"/>
          </p:nvPr>
        </p:nvSpPr>
        <p:spPr>
          <a:xfrm>
            <a:off x="304800" y="228600"/>
            <a:ext cx="4754880" cy="63246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ru-RU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/>
              <a:t>Вставка рисунка</a:t>
            </a:r>
            <a:endParaRPr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1" hasCustomPrompt="1"/>
          </p:nvPr>
        </p:nvSpPr>
        <p:spPr>
          <a:xfrm>
            <a:off x="5105400" y="228600"/>
            <a:ext cx="3200400" cy="3810000"/>
          </a:xfrm>
        </p:spPr>
        <p:txBody>
          <a:bodyPr tIns="91440" bIns="91440" anchor="t"/>
          <a:lstStyle>
            <a:lvl1pPr marL="0" marR="0" indent="0" algn="l" eaLnBrk="1" latinLnBrk="0" hangingPunct="1">
              <a:buFontTx/>
              <a:buNone/>
              <a:defRPr kumimoji="0" lang="ru-RU" sz="2000" i="0"/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kumimoji="0" lang="ru-RU">
                <a:solidFill>
                  <a:schemeClr val="bg1"/>
                </a:solidFill>
              </a:rPr>
              <a:pPr algn="r"/>
              <a:t>08.06.2025</a:t>
            </a:fld>
            <a:endParaRPr kumimoji="0" lang="ru-RU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8A4431D5-1B33-458B-8AFD-CECCB0FA18CB}" type="slidenum">
              <a:rPr kumimoji="0" lang="ru-RU">
                <a:solidFill>
                  <a:srgbClr val="FFFFFF"/>
                </a:solidFill>
              </a:rPr>
              <a:pPr/>
              <a:t>‹#›</a:t>
            </a:fld>
            <a:endParaRPr kumimoji="0" lang="ru-RU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kumimoji="0" lang="ru-RU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</p:sldLayoutIdLst>
  <p:transition spd="slow">
    <p:wheel spokes="8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G:\жд район\загруженное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0" y="357188"/>
            <a:ext cx="7215188" cy="642937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КАРТА РОССИИ</a:t>
            </a:r>
          </a:p>
        </p:txBody>
      </p:sp>
      <p:pic>
        <p:nvPicPr>
          <p:cNvPr id="5" name="j0214098.wav">
            <a:hlinkClick r:id="" action="ppaction://media"/>
          </p:cNvPr>
          <p:cNvPicPr>
            <a:picLocks noRot="1" noChangeAspect="1"/>
          </p:cNvPicPr>
          <p:nvPr>
            <a:wavAudioFile r:embed="rId1" name="j0214098.wav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жд район\images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214290"/>
            <a:ext cx="6429420" cy="6357982"/>
          </a:xfrm>
          <a:prstGeom prst="rect">
            <a:avLst/>
          </a:prstGeom>
          <a:noFill/>
        </p:spPr>
      </p:pic>
      <p:sp>
        <p:nvSpPr>
          <p:cNvPr id="4" name="Солнце 3"/>
          <p:cNvSpPr/>
          <p:nvPr/>
        </p:nvSpPr>
        <p:spPr>
          <a:xfrm>
            <a:off x="0" y="0"/>
            <a:ext cx="1285852" cy="1142984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5" name="Улыбающееся лицо 4"/>
          <p:cNvSpPr/>
          <p:nvPr/>
        </p:nvSpPr>
        <p:spPr>
          <a:xfrm>
            <a:off x="0" y="1500174"/>
            <a:ext cx="914400" cy="914400"/>
          </a:xfrm>
          <a:prstGeom prst="smileyFac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олнце 5"/>
          <p:cNvSpPr/>
          <p:nvPr/>
        </p:nvSpPr>
        <p:spPr>
          <a:xfrm>
            <a:off x="0" y="2714620"/>
            <a:ext cx="1285852" cy="1142984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олнце 6"/>
          <p:cNvSpPr/>
          <p:nvPr/>
        </p:nvSpPr>
        <p:spPr>
          <a:xfrm>
            <a:off x="0" y="5715016"/>
            <a:ext cx="1285852" cy="1142984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лыбающееся лицо 7"/>
          <p:cNvSpPr/>
          <p:nvPr/>
        </p:nvSpPr>
        <p:spPr>
          <a:xfrm>
            <a:off x="0" y="4286256"/>
            <a:ext cx="914400" cy="914400"/>
          </a:xfrm>
          <a:prstGeom prst="smileyFac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олнце 8"/>
          <p:cNvSpPr/>
          <p:nvPr/>
        </p:nvSpPr>
        <p:spPr>
          <a:xfrm>
            <a:off x="7858148" y="2857496"/>
            <a:ext cx="1285852" cy="1142984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0" name="Солнце 9"/>
          <p:cNvSpPr/>
          <p:nvPr/>
        </p:nvSpPr>
        <p:spPr>
          <a:xfrm>
            <a:off x="7858148" y="357166"/>
            <a:ext cx="1285852" cy="1142984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1" name="Солнце 10"/>
          <p:cNvSpPr/>
          <p:nvPr/>
        </p:nvSpPr>
        <p:spPr>
          <a:xfrm>
            <a:off x="7858148" y="5715016"/>
            <a:ext cx="1285852" cy="1142984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2" name="Улыбающееся лицо 11"/>
          <p:cNvSpPr/>
          <p:nvPr/>
        </p:nvSpPr>
        <p:spPr>
          <a:xfrm>
            <a:off x="8229600" y="4429132"/>
            <a:ext cx="914400" cy="914400"/>
          </a:xfrm>
          <a:prstGeom prst="smileyFac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лыбающееся лицо 12"/>
          <p:cNvSpPr/>
          <p:nvPr/>
        </p:nvSpPr>
        <p:spPr>
          <a:xfrm>
            <a:off x="8229600" y="1643050"/>
            <a:ext cx="914400" cy="914400"/>
          </a:xfrm>
          <a:prstGeom prst="smileyFac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wheel spokes="8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Documents and Settings\user\Рабочий стол\Новая папка\1276_original.web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 descr="C:\Documents and Settings\user\Рабочий стол\Новая папка\3df27fa3640a.web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481"/>
            <a:ext cx="9143999" cy="681751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G:\жд район\images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7975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C:\Documents and Settings\user\Рабочий стол\Новая папка\vokzal-doneck-2-1974.web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85776"/>
            <a:ext cx="9144000" cy="714377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:\изображения\58928.hd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71546"/>
            <a:ext cx="9144000" cy="5786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Железнодорожный вокзал-музе</a:t>
            </a:r>
            <a:r>
              <a:rPr lang="ru-RU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endParaRPr lang="ru-RU" sz="4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wheel spokes="8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:\изображения\58929.hd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554" y="764704"/>
            <a:ext cx="8028892" cy="5929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Скульптура рабочей железной дороги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wheel spokes="8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:\изображения\58930.hd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9144000" cy="5877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319285" y="3244334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1"/>
            <a:ext cx="72501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Скульптура «Путейцы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wheel spokes="8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Grp="1"/>
          </p:cNvSpPr>
          <p:nvPr>
            <p:ph type="body" sz="quarter" idx="11"/>
          </p:nvPr>
        </p:nvSpPr>
        <p:spPr>
          <a:xfrm>
            <a:off x="323528" y="0"/>
            <a:ext cx="7982272" cy="928670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>
                <a:solidFill>
                  <a:srgbClr val="FF0000"/>
                </a:solidFill>
              </a:rPr>
              <a:t>Метрополитен.</a:t>
            </a:r>
          </a:p>
        </p:txBody>
      </p:sp>
      <p:pic>
        <p:nvPicPr>
          <p:cNvPr id="8" name="j0321055.jpg">
            <a:hlinkClick r:id="rId3" action="ppaction://hlinksldjump"/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 cstate="print"/>
          <a:stretch>
            <a:fillRect/>
          </a:stretch>
        </p:blipFill>
        <p:spPr>
          <a:xfrm>
            <a:off x="797018" y="980729"/>
            <a:ext cx="7704072" cy="530168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rand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Documents and Settings\user\Рабочий стол\Новая папка\379.web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Documents and Settings\user\Рабочий стол\Новая папка\89485803_large_0_7b871_71829de0_X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7" name="Picture 3" descr="C:\Documents and Settings\user\Рабочий стол\Новая папка\152.web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8479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:\изображения\7669774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12776"/>
            <a:ext cx="8136904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85786" y="0"/>
            <a:ext cx="77153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Парк семейного отдыха «Таганский»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wheel spokes="8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Documents and Settings\user\Рабочий стол\49039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:\изображения\800px-Белочьий_вольер_Таганский_парк_Екатеринбург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2776"/>
            <a:ext cx="8064896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71472" y="285728"/>
            <a:ext cx="72866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Вольеры для белок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wheel spokes="8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:\изображения\800px-Кроличий_вольер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96752"/>
            <a:ext cx="8208912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57158" y="0"/>
            <a:ext cx="84296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Вольеры для кроликов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wheel spokes="8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:\изображения\Taganskiy-park[1]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306" y="0"/>
            <a:ext cx="52864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357166"/>
            <a:ext cx="357186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Скульптура «Хозяйка Медной горы»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wheel spokes="8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:\изображения\Taganskiy-park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60648"/>
            <a:ext cx="5112568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Содержимое 11"/>
          <p:cNvSpPr>
            <a:spLocks noGrp="1"/>
          </p:cNvSpPr>
          <p:nvPr>
            <p:ph idx="1"/>
          </p:nvPr>
        </p:nvSpPr>
        <p:spPr>
          <a:xfrm>
            <a:off x="3575050" y="273050"/>
            <a:ext cx="5283230" cy="637066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3" name="Текст 12"/>
          <p:cNvSpPr>
            <a:spLocks noGrp="1"/>
          </p:cNvSpPr>
          <p:nvPr>
            <p:ph type="body" sz="half" idx="2"/>
          </p:nvPr>
        </p:nvSpPr>
        <p:spPr>
          <a:xfrm>
            <a:off x="214282" y="1435100"/>
            <a:ext cx="3251231" cy="4691063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Скульптура «Илья Муромец на  распутье»</a:t>
            </a:r>
            <a:endParaRPr lang="ru-RU" sz="4400" b="1" dirty="0">
              <a:solidFill>
                <a:srgbClr val="FF0000"/>
              </a:solidFill>
            </a:endParaRPr>
          </a:p>
          <a:p>
            <a:endParaRPr lang="ru-RU" sz="4400" dirty="0"/>
          </a:p>
        </p:txBody>
      </p:sp>
    </p:spTree>
  </p:cSld>
  <p:clrMapOvr>
    <a:masterClrMapping/>
  </p:clrMapOvr>
  <p:transition spd="slow">
    <p:wheel spokes="8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:\изображения\post-1-1345174359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24744"/>
            <a:ext cx="8280920" cy="5350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57158" y="0"/>
            <a:ext cx="84296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Скульптура «Гусляр»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wheel spokes="8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Documents and Settings\user\Рабочий стол\700_525_fix.web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286828" cy="696512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:\жд район\загруженное (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6581"/>
            <a:ext cx="9144000" cy="688458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Documents and Settings\user\Рабочий стол\Новая папка\yekaterinburg.web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2" descr="C:\Documents and Settings\user\Рабочий стол\Новая папка\yekaterinburg.web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:\изображения\aW1nLWZvdGtpLnlhbmRleC5ydS9nZXQvNjQyMi8zMDM0ODE1Mi4xNDAvMF82OGI3MV8yYzNhODc0NV9vcmlnP19faWQ9MjM4NDM=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4752"/>
            <a:ext cx="9144000" cy="5413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57158" y="214290"/>
            <a:ext cx="878684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Дворец игровых видов спорта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wheel spokes="8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Documents and Settings\user\Рабочий стол\Новая папка\1353160633.web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8752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Documents and Settings\user\Рабочий стол\Новая папка\main.web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Рисунок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4290"/>
            <a:ext cx="9143999" cy="650085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Рабочий стол\700_525_fix.web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1950" y="0"/>
            <a:ext cx="950595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Documents and Settings\user\Рабочий стол\Новая папка\7_200910101431.web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40146"/>
            <a:ext cx="9144000" cy="689814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48" y="274638"/>
            <a:ext cx="4857752" cy="6583362"/>
          </a:xfrm>
        </p:spPr>
        <p:txBody>
          <a:bodyPr>
            <a:normAutofit fontScale="90000"/>
          </a:bodyPr>
          <a:lstStyle/>
          <a:p>
            <a:br>
              <a:rPr lang="ru-RU" sz="4000" b="1" dirty="0"/>
            </a:br>
            <a:r>
              <a:rPr lang="ru-RU" sz="4000" b="1" dirty="0">
                <a:solidFill>
                  <a:srgbClr val="FF0000"/>
                </a:solidFill>
              </a:rPr>
              <a:t>Екатеринбург основан как завод-крепость на реке Исети в 1723 году</a:t>
            </a:r>
            <a:r>
              <a:rPr lang="ru-RU" sz="4000" dirty="0">
                <a:solidFill>
                  <a:srgbClr val="FF0000"/>
                </a:solidFill>
              </a:rPr>
              <a:t>. Место для завода выбрал В. Татищев. Построен завод под руководством В. де Генина. Город назван в честь императрицы Екатерины I.</a:t>
            </a:r>
            <a:r>
              <a:rPr lang="ru-RU" dirty="0"/>
              <a:t> </a:t>
            </a:r>
            <a:br>
              <a:rPr lang="ru-RU" dirty="0"/>
            </a:br>
            <a:r>
              <a:rPr lang="ru-RU" dirty="0"/>
              <a:t> </a:t>
            </a:r>
            <a:br>
              <a:rPr lang="ru-RU" b="1" dirty="0"/>
            </a:br>
            <a:endParaRPr lang="ru-RU" dirty="0"/>
          </a:p>
        </p:txBody>
      </p:sp>
      <p:pic>
        <p:nvPicPr>
          <p:cNvPr id="4" name="Содержимое 3" descr="http://586.tvoysadik.ru/images/I0189190333b1a90bb3384e458ae0101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357166"/>
            <a:ext cx="3786214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48" y="0"/>
            <a:ext cx="4857752" cy="6858000"/>
          </a:xfrm>
        </p:spPr>
        <p:txBody>
          <a:bodyPr>
            <a:noAutofit/>
          </a:bodyPr>
          <a:lstStyle/>
          <a:p>
            <a:br>
              <a:rPr lang="ru-RU" sz="2800" b="1" i="1" dirty="0">
                <a:solidFill>
                  <a:srgbClr val="FF0000"/>
                </a:solidFill>
              </a:rPr>
            </a:br>
            <a:r>
              <a:rPr lang="ru-RU" sz="2800" b="1" i="1" dirty="0">
                <a:solidFill>
                  <a:srgbClr val="FF0000"/>
                </a:solidFill>
              </a:rPr>
              <a:t>Город возводился как столица горнозаводского края. Весной 1723 года по  указу императора Петра Первого на берегах реки Исеть развернулось строительство крупнейшего в России железоделательного завода. Инициатором строительства выступил В.Татищев, которого поддержал В. де Генин, предложивший назвать завод-крепость Екатеринбургом.</a:t>
            </a:r>
            <a:br>
              <a:rPr lang="ru-RU" sz="2800" b="1" dirty="0">
                <a:solidFill>
                  <a:srgbClr val="FF0000"/>
                </a:solidFill>
              </a:rPr>
            </a:b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4" name="Picture 2" descr="C:\Documents and Settings\user\Рабочий стол\Новая папка\Pamjatnik_osnovateljam_Yekaterinburga-500x666.webp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4286248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Рабочий стол\Новая папка\0_8bbc6_279cd08b_XL.web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429784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Documents and Settings\user\Рабочий стол\Новая папка\2.web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0611" y="1"/>
            <a:ext cx="9164611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312</TotalTime>
  <Words>136</Words>
  <Application>Microsoft Office PowerPoint</Application>
  <PresentationFormat>Экран (4:3)</PresentationFormat>
  <Paragraphs>16</Paragraphs>
  <Slides>33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7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Екатеринбург основан как завод-крепость на реке Исети в 1723 году. Место для завода выбрал В. Татищев. Построен завод под руководством В. де Генина. Город назван в честь императрицы Екатерины I.    </vt:lpstr>
      <vt:lpstr> Город возводился как столица горнозаводского края. Весной 1723 года по  указу императора Петра Первого на берегах реки Исеть развернулось строительство крупнейшего в России железоделательного завода. Инициатором строительства выступил В.Татищев, которого поддержал В. де Генин, предложивший назвать завод-крепость Екатеринбургом.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Ирина Панова</cp:lastModifiedBy>
  <cp:revision>17</cp:revision>
  <dcterms:modified xsi:type="dcterms:W3CDTF">2025-06-08T03:13:38Z</dcterms:modified>
</cp:coreProperties>
</file>