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FD9213-AAFE-457C-A9B4-4FB6CAFBCB9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2E8608-2D5C-440A-A459-DF5EAA824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5456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Социализация детей с ОВЗ посредством дидактической игры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02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/>
              <a:t>Одна из главных задач, которую мы ставим перед собой это включение детей с ОВЗ в систему социальных отношений по средствам детских видов деятельности (игровой, коммуникативной)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22322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Дидактическая игра по развитию речи в старшей группе по теме «ДОМ»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Цель: Закрепить знания и представления детей о доме и его частях.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396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 - Повторить и систематизировать знания детей о доме и его частях;</a:t>
            </a:r>
            <a:br>
              <a:rPr lang="ru-RU" dirty="0" smtClean="0"/>
            </a:br>
            <a:r>
              <a:rPr lang="ru-RU" dirty="0" smtClean="0"/>
              <a:t>- Закрепить использование в речи детей простого распространенного предложения;</a:t>
            </a:r>
            <a:br>
              <a:rPr lang="ru-RU" dirty="0" smtClean="0"/>
            </a:br>
            <a:r>
              <a:rPr lang="ru-RU" dirty="0" smtClean="0"/>
              <a:t>- Закрепить использование предлогов в речи детей;</a:t>
            </a:r>
            <a:br>
              <a:rPr lang="ru-RU" dirty="0" smtClean="0"/>
            </a:br>
            <a:r>
              <a:rPr lang="ru-RU" dirty="0" smtClean="0"/>
              <a:t>- Развивать у детей зрительное внимание, наблюдательность;</a:t>
            </a:r>
            <a:br>
              <a:rPr lang="ru-RU" dirty="0" smtClean="0"/>
            </a:br>
            <a:r>
              <a:rPr lang="ru-RU" dirty="0" smtClean="0"/>
              <a:t>- Развивать ориентировку в пространстве (на листе бумаге);</a:t>
            </a:r>
            <a:br>
              <a:rPr lang="ru-RU" dirty="0" smtClean="0"/>
            </a:br>
            <a:r>
              <a:rPr lang="ru-RU" dirty="0" smtClean="0"/>
              <a:t>- Развивать мелкую моторику;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4158208" cy="1470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V="1">
            <a:off x="3965637" y="2536867"/>
            <a:ext cx="4594840" cy="697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 доску размещается лист ватмана. Рядом располагаются кисть и краски, баночка с водой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P10304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54461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224136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/>
              <a:t>Детям дается установка: сейчас мы должны нарисовать СВОЙ дом. Нужно выходить к листу бумаги по одному, и каждый из вас может нарисовать только одну часть дома.</a:t>
            </a:r>
            <a:endParaRPr lang="ru-RU" sz="2400" dirty="0"/>
          </a:p>
        </p:txBody>
      </p:sp>
      <p:pic>
        <p:nvPicPr>
          <p:cNvPr id="4" name="Содержимое 3" descr="P10304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168352" cy="455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030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3217957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122413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Когда вы рисуете свою часть дома, то должны проговорить, произнести то, что рисуете: что это, где расположено, для чего нужно,  что над ней, что под ней, что слева и справа и т.п.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304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528392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P1030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866029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304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682" b="186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4"/>
            <a:ext cx="1550618" cy="49644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результате получается коллективный рисунок дома.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</TotalTime>
  <Words>172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Социализация детей с ОВЗ посредством дидактической игры</vt:lpstr>
      <vt:lpstr>Одна из главных задач, которую мы ставим перед собой это включение детей с ОВЗ в систему социальных отношений по средствам детских видов деятельности (игровой, коммуникативной) </vt:lpstr>
      <vt:lpstr>Дидактическая игра по развитию речи в старшей группе по теме «ДОМ»  </vt:lpstr>
      <vt:lpstr>Задачи: - Повторить и систематизировать знания детей о доме и его частях; - Закрепить использование в речи детей простого распространенного предложения; - Закрепить использование предлогов в речи детей; - Развивать у детей зрительное внимание, наблюдательность; - Развивать ориентировку в пространстве (на листе бумаге); - Развивать мелкую моторику; </vt:lpstr>
      <vt:lpstr>Слайд 5</vt:lpstr>
      <vt:lpstr> Детям дается установка: сейчас мы должны нарисовать СВОЙ дом. Нужно выходить к листу бумаги по одному, и каждый из вас может нарисовать только одну часть дома.</vt:lpstr>
      <vt:lpstr>Когда вы рисуете свою часть дома, то должны проговорить, произнести то, что рисуете: что это, где расположено, для чего нужно,  что над ней, что под ней, что слева и справа и т.п.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детей с ОВЗ посредством дидактической игры</dc:title>
  <dc:creator>user</dc:creator>
  <cp:lastModifiedBy>user</cp:lastModifiedBy>
  <cp:revision>2</cp:revision>
  <dcterms:created xsi:type="dcterms:W3CDTF">2014-11-10T10:06:17Z</dcterms:created>
  <dcterms:modified xsi:type="dcterms:W3CDTF">2014-12-04T05:21:53Z</dcterms:modified>
</cp:coreProperties>
</file>