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FD9213-AAFE-457C-A9B4-4FB6CAFBCB9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2E8608-2D5C-440A-A459-DF5EAA824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54562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Социализация детей с ОВЗ посредством дидактической игры</a:t>
            </a:r>
            <a:endParaRPr lang="ru-RU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026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i="1" dirty="0" smtClean="0"/>
              <a:t>Одна из главных задач, которую мы ставим перед собой это включение детей с ОВЗ в систему социальных отношений по средствам детских видов деятельности (игровой, коммуникативной)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467600" cy="223224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Дидактическая игра по развитию речи в старшей группе по теме «ДОМ»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708920"/>
            <a:ext cx="7467600" cy="376503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Цель: Закрепить знания и представления детей о доме и его частях.</a:t>
            </a:r>
            <a:endParaRPr lang="ru-RU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3962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Задачи: - Повторить и систематизировать знания детей о доме и его частях;</a:t>
            </a:r>
            <a:br>
              <a:rPr lang="ru-RU" dirty="0" smtClean="0"/>
            </a:br>
            <a:r>
              <a:rPr lang="ru-RU" dirty="0" smtClean="0"/>
              <a:t>- Закрепить использование в речи детей простого распространенного предложения;</a:t>
            </a:r>
            <a:br>
              <a:rPr lang="ru-RU" dirty="0" smtClean="0"/>
            </a:br>
            <a:r>
              <a:rPr lang="ru-RU" dirty="0" smtClean="0"/>
              <a:t>- Закрепить использование предлогов в речи детей;</a:t>
            </a:r>
            <a:br>
              <a:rPr lang="ru-RU" dirty="0" smtClean="0"/>
            </a:br>
            <a:r>
              <a:rPr lang="ru-RU" dirty="0" smtClean="0"/>
              <a:t>- Развивать у детей зрительное внимание, наблюдательность;</a:t>
            </a:r>
            <a:br>
              <a:rPr lang="ru-RU" dirty="0" smtClean="0"/>
            </a:br>
            <a:r>
              <a:rPr lang="ru-RU" dirty="0" smtClean="0"/>
              <a:t>- Развивать ориентировку в пространстве (на листе бумаге);</a:t>
            </a:r>
            <a:br>
              <a:rPr lang="ru-RU" dirty="0" smtClean="0"/>
            </a:br>
            <a:r>
              <a:rPr lang="ru-RU" dirty="0" smtClean="0"/>
              <a:t>- Развивать мелкую моторику;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4158208" cy="14704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 flipV="1">
            <a:off x="3965637" y="2536867"/>
            <a:ext cx="4594840" cy="6974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На доску размещается лист ватмана. Рядом располагаются кисть и краски, баночка с водой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P103045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5544616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1224136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400" dirty="0" smtClean="0"/>
              <a:t>Детям дается установка: сейчас мы должны нарисовать СВОЙ дом. Нужно выходить к листу бумаги по одному, и каждый из вас может нарисовать только одну часть дома.</a:t>
            </a:r>
            <a:endParaRPr lang="ru-RU" sz="2400" dirty="0"/>
          </a:p>
        </p:txBody>
      </p:sp>
      <p:pic>
        <p:nvPicPr>
          <p:cNvPr id="4" name="Содержимое 3" descr="P103046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844824"/>
            <a:ext cx="3168352" cy="4557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10304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772816"/>
            <a:ext cx="3217957" cy="4653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7467600" cy="1224136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Когда вы рисуете свою часть дома, то должны проговорить, произнести то, что рисуете: что это, где расположено, для чего нужно,  что над ней, что под ней, что слева и справа и т.п.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P103046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3528392" cy="48736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 descr="P10304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628800"/>
            <a:ext cx="3866029" cy="47251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P103046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8682" b="1868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4"/>
            <a:ext cx="1550618" cy="496440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результате получается коллективный рисунок дома.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</TotalTime>
  <Words>172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Социализация детей с ОВЗ посредством дидактической игры</vt:lpstr>
      <vt:lpstr>Одна из главных задач, которую мы ставим перед собой это включение детей с ОВЗ в систему социальных отношений по средствам детских видов деятельности (игровой, коммуникативной) </vt:lpstr>
      <vt:lpstr>Дидактическая игра по развитию речи в старшей группе по теме «ДОМ»  </vt:lpstr>
      <vt:lpstr>Задачи: - Повторить и систематизировать знания детей о доме и его частях; - Закрепить использование в речи детей простого распространенного предложения; - Закрепить использование предлогов в речи детей; - Развивать у детей зрительное внимание, наблюдательность; - Развивать ориентировку в пространстве (на листе бумаге); - Развивать мелкую моторику; </vt:lpstr>
      <vt:lpstr>Слайд 5</vt:lpstr>
      <vt:lpstr> Детям дается установка: сейчас мы должны нарисовать СВОЙ дом. Нужно выходить к листу бумаги по одному, и каждый из вас может нарисовать только одну часть дома.</vt:lpstr>
      <vt:lpstr>Когда вы рисуете свою часть дома, то должны проговорить, произнести то, что рисуете: что это, где расположено, для чего нужно,  что над ней, что под ней, что слева и справа и т.п. 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Социализация детей с ОВЗ посредством дидактической игры</dc:title>
  <dc:creator>user</dc:creator>
  <cp:lastModifiedBy>user</cp:lastModifiedBy>
  <cp:revision>2</cp:revision>
  <dcterms:created xsi:type="dcterms:W3CDTF">2014-11-10T10:06:17Z</dcterms:created>
  <dcterms:modified xsi:type="dcterms:W3CDTF">2014-12-04T05:21:53Z</dcterms:modified>
</cp:coreProperties>
</file>